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5"/>
  </p:notesMasterIdLst>
  <p:sldIdLst>
    <p:sldId id="772" r:id="rId2"/>
    <p:sldId id="773" r:id="rId3"/>
    <p:sldId id="293" r:id="rId4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43B23AFB-89E3-40C7-BCAA-57C7D7C30574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ECCF37F7-4BD6-47C2-9380-7FFC38F29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61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EECD04-DFAC-4B07-B565-E45F65CB048C}" type="slidenum">
              <a:rPr kumimoji="0" lang="he-IL" sz="1200" b="0" i="0" u="none" strike="noStrike" kern="1200" cap="none" spc="0" normalizeH="0" baseline="0" noProof="0" smtClean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he-IL" sz="1200" b="0" i="0" u="none" strike="noStrike" kern="1200" cap="none" spc="0" normalizeH="0" baseline="0" noProof="0">
              <a:ln>
                <a:noFill/>
              </a:ln>
              <a:solidFill>
                <a:srgbClr val="4D3E2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75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r" latinLnBrk="0">
              <a:defRPr lang="he-IL" sz="5400"/>
            </a:lvl1pPr>
          </a:lstStyle>
          <a:p>
            <a:pPr algn="r" rtl="1"/>
            <a:r>
              <a:rPr lang="he-IL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Autofit/>
          </a:bodyPr>
          <a:lstStyle>
            <a:lvl1pPr marL="0" indent="0" algn="r" latinLnBrk="0">
              <a:spcBef>
                <a:spcPts val="0"/>
              </a:spcBef>
              <a:buNone/>
              <a:defRPr lang="he-IL" sz="40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r" latinLnBrk="0">
              <a:buNone/>
              <a:defRPr lang="he-IL" sz="2800"/>
            </a:lvl2pPr>
            <a:lvl3pPr marL="914400" indent="0" algn="r" latinLnBrk="0">
              <a:buNone/>
              <a:defRPr lang="he-IL" sz="2400"/>
            </a:lvl3pPr>
            <a:lvl4pPr marL="1371600" indent="0" algn="r" latinLnBrk="0">
              <a:buNone/>
              <a:defRPr lang="he-IL" sz="2000"/>
            </a:lvl4pPr>
            <a:lvl5pPr marL="1828800" indent="0" algn="r" latinLnBrk="0">
              <a:buNone/>
              <a:defRPr lang="he-IL" sz="2000"/>
            </a:lvl5pPr>
            <a:lvl6pPr marL="2286000" indent="0" algn="r" latinLnBrk="0">
              <a:buNone/>
              <a:defRPr lang="he-IL" sz="2000"/>
            </a:lvl6pPr>
            <a:lvl7pPr marL="2743200" indent="0" algn="r" latinLnBrk="0">
              <a:buNone/>
              <a:defRPr lang="he-IL" sz="2000"/>
            </a:lvl7pPr>
            <a:lvl8pPr marL="3200400" indent="0" algn="r" latinLnBrk="0">
              <a:buNone/>
              <a:defRPr lang="he-IL" sz="2000"/>
            </a:lvl8pPr>
            <a:lvl9pPr marL="3657600" indent="0" algn="r" latinLnBrk="0">
              <a:buNone/>
              <a:defRPr lang="he-IL" sz="2000"/>
            </a:lvl9pPr>
          </a:lstStyle>
          <a:p>
            <a:pPr algn="r" rtl="1"/>
            <a:r>
              <a:rPr lang="he-IL"/>
              <a:t>לחץ כדי לערוך סגנון כותרת משנה של תבנית בסיס</a:t>
            </a:r>
            <a:endParaRPr lang="he-IL" dirty="0"/>
          </a:p>
        </p:txBody>
      </p:sp>
      <p:grpSp>
        <p:nvGrpSpPr>
          <p:cNvPr id="4" name="קבוצה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צורה חופשית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" name="צורה חופשית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צורה חופשית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" name="צורה חופשית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" name="צורה חופשית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" name="צורה חופשית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" name="צורה חופשית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" name="צורה חופשית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" name="צורה חופשית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" name="צורה חופשית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" name="צורה חופשית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" name="צורה חופשית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" name="צורה חופשית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8" name="צורה חופשית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" name="צורה חופשית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0" name="צורה חופשית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1" name="צורה חופשית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2" name="צורה חופשית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3" name="צורה חופשית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4" name="צורה חופשית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5" name="צורה חופשית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6" name="צורה חופשית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7" name="צורה חופשית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8" name="צורה חופשית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9" name="צורה חופשית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0" name="צורה חופשית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" name="צורה חופשית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2" name="צורה חופשית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" name="צורה חופשית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4" name="צורה חופשית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5" name="צורה חופשית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צורה חופשית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7" name="צורה חופשית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8" name="צורה חופשית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9" name="צורה חופשית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40" name="קבוצה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צורה חופשית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2" name="צורה חופשית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3" name="צורה חופשית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4" name="צורה חופשית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5" name="צורה חופשית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6" name="צורה חופשית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7" name="צורה חופשית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8" name="צורה חופשית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49" name="צורה חופשית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solidFill>
                <a:prstClr val="black"/>
              </a:solidFill>
            </a:endParaRPr>
          </a:p>
        </p:txBody>
      </p:sp>
      <p:grpSp>
        <p:nvGrpSpPr>
          <p:cNvPr id="50" name="קבוצה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צורה חופשית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2" name="צורה חופשית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3" name="צורה חופשית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4" name="צורה חופשית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5" name="צורה חופשית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6" name="צורה חופשית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7" name="צורה חופשית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8" name="צורה חופשית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59" name="צורה חופשית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0" name="צורה חופשית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solidFill>
                <a:prstClr val="black"/>
              </a:solidFill>
            </a:endParaRPr>
          </a:p>
        </p:txBody>
      </p:sp>
      <p:grpSp>
        <p:nvGrpSpPr>
          <p:cNvPr id="61" name="קבוצה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צורה חופשית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3" name="צורה חופשית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4" name="צורה חופשית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5" name="צורה חופשית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6" name="צורה חופשית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7" name="צורה חופשית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8" name="צורה חופשית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9" name="צורה חופשית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0" name="צורה חופשית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1" name="צורה חופשית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2" name="צורה חופשית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3" name="צורה חופשית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4" name="צורה חופשית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5" name="צורה חופשית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6" name="צורה חופשית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7" name="צורה חופשית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8" name="צורה חופשית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9" name="צורה חופשית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0" name="צורה חופשית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81" name="קבוצה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צורה חופשית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3" name="צורה חופשית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4" name="צורה חופשית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5" name="צורה חופשית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6" name="צורה חופשית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87" name="קבוצה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צורה חופשית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9" name="צורה חופשית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0" name="צורה חופשית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1" name="צורה חופשית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2" name="צורה חופשית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3" name="צורה חופשית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94" name="קבוצה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צורה חופשית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6" name="צורה חופשית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7" name="צורה חופשית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8" name="צורה חופשית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99" name="קבוצה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צורה חופשית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1" name="צורה חופשית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2" name="צורה חופשית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3" name="צורה חופשית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4" name="צורה חופשית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5" name="צורה חופשית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106" name="קבוצה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צורה חופשית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8" name="צורה חופשית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9" name="צורה חופשית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0" name="צורה חופשית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1" name="צורה חופשית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2" name="צורה חופשית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3" name="צורה חופשית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4" name="צורה חופשית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15" name="צורה חופשית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16" name="צורה חופשית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</a:endParaRPr>
          </a:p>
        </p:txBody>
      </p:sp>
      <p:grpSp>
        <p:nvGrpSpPr>
          <p:cNvPr id="117" name="קבוצה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צורה חופשית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9" name="צורה חופשית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0" name="צורה חופשית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1" name="צורה חופשית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2" name="צורה חופשית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3" name="צורה חופשית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4" name="צורה חופשית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5" name="צורה חופשית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6" name="צורה חופשית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7" name="צורה חופשית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8" name="צורה חופשית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9" name="צורה חופשית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0" name="צורה חופשית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1" name="צורה חופשית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2" name="צורה חופשית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3" name="צורה חופשית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4" name="צורה חופשית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5" name="צורה חופשית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6" name="צורה חופשית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7" name="צורה חופשית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8" name="צורה חופשית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9" name="צורה חופשית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0" name="צורה חופשית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1" name="צורה חופשית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2" name="צורה חופשית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3" name="צורה חופשית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4" name="צורה חופשית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5" name="צורה חופשית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146" name="קבוצה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צורה חופשית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8" name="צורה חופשית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9" name="צורה חופשית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0" name="צורה חופשית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1" name="צורה חופשית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2" name="צורה חופשית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3" name="צורה חופשית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4" name="צורה חופשית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5" name="צורה חופשית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6" name="צורה חופשית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7" name="צורה חופשית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8" name="צורה חופשית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9" name="צורה חופשית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0" name="צורה חופשית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1" name="צורה חופשית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2" name="צורה חופשית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3" name="צורה חופשית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4" name="צורה חופשית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5" name="צורה חופשית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6" name="צורה חופשית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7" name="צורה חופשית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8" name="צורה חופשית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9" name="צורה חופשית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0" name="צורה חופשית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171" name="קבוצה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צורה חופשית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3" name="צורה חופשית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4" name="צורה חופשית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5" name="צורה חופשית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6" name="צורה חופשית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7" name="צורה חופשית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8" name="צורה חופשית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9" name="צורה חופשית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293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algn="r" rtl="1"/>
            <a:r>
              <a:rPr lang="he-IL"/>
              <a:t>ערוך סגנונות טקסט של תבנית בסיס</a:t>
            </a:r>
          </a:p>
          <a:p>
            <a:pPr lvl="1" algn="r" rtl="1"/>
            <a:r>
              <a:rPr lang="he-IL"/>
              <a:t>רמה שניה</a:t>
            </a:r>
          </a:p>
          <a:p>
            <a:pPr lvl="2" algn="r" rtl="1"/>
            <a:r>
              <a:rPr lang="he-IL"/>
              <a:t>רמה שלישית</a:t>
            </a:r>
          </a:p>
          <a:p>
            <a:pPr lvl="3" algn="r" rtl="1"/>
            <a:r>
              <a:rPr lang="he-IL"/>
              <a:t>רמה רביעית</a:t>
            </a:r>
          </a:p>
          <a:p>
            <a:pPr lvl="4" algn="r" rtl="1"/>
            <a:r>
              <a:rPr lang="he-IL"/>
              <a:t>רמה חמישית</a:t>
            </a:r>
            <a:endParaRPr lang="he-IL" dirty="0"/>
          </a:p>
        </p:txBody>
      </p:sp>
      <p:sp>
        <p:nvSpPr>
          <p:cNvPr id="4" name="מציין מיקום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מציין מיקום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מציין מיקום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>
                <a:solidFill>
                  <a:prstClr val="black"/>
                </a:solidFill>
              </a:rPr>
              <a:pPr/>
              <a:t>‹#›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27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וטקסט אנכי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pPr algn="r" rtl="1"/>
            <a:r>
              <a:rPr lang="he-IL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 algn="r" rtl="1"/>
            <a:r>
              <a:rPr lang="he-IL"/>
              <a:t>ערוך סגנונות טקסט של תבנית בסיס</a:t>
            </a:r>
          </a:p>
          <a:p>
            <a:pPr lvl="1" algn="r" rtl="1"/>
            <a:r>
              <a:rPr lang="he-IL"/>
              <a:t>רמה שניה</a:t>
            </a:r>
          </a:p>
          <a:p>
            <a:pPr lvl="2" algn="r" rtl="1"/>
            <a:r>
              <a:rPr lang="he-IL"/>
              <a:t>רמה שלישית</a:t>
            </a:r>
          </a:p>
          <a:p>
            <a:pPr lvl="3" algn="r" rtl="1"/>
            <a:r>
              <a:rPr lang="he-IL"/>
              <a:t>רמה רביעית</a:t>
            </a:r>
          </a:p>
          <a:p>
            <a:pPr lvl="4" algn="r" rtl="1"/>
            <a:r>
              <a:rPr lang="he-IL"/>
              <a:t>רמה חמישית</a:t>
            </a:r>
            <a:endParaRPr lang="he-IL" dirty="0"/>
          </a:p>
        </p:txBody>
      </p:sp>
      <p:sp>
        <p:nvSpPr>
          <p:cNvPr id="4" name="מציין מיקום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מציין מיקום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מציין מיקום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>
                <a:solidFill>
                  <a:prstClr val="black"/>
                </a:solidFill>
              </a:rPr>
              <a:pPr/>
              <a:t>‹#›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940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תי תמונות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65212" y="304799"/>
            <a:ext cx="10058402" cy="1216152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כדי לערוך סגנון כותרת של תבנית בסיס</a:t>
            </a:r>
            <a:endParaRPr lang="he-IL" dirty="0"/>
          </a:p>
        </p:txBody>
      </p:sp>
      <p:grpSp>
        <p:nvGrpSpPr>
          <p:cNvPr id="9" name="קבוצה 8"/>
          <p:cNvGrpSpPr/>
          <p:nvPr/>
        </p:nvGrpSpPr>
        <p:grpSpPr>
          <a:xfrm>
            <a:off x="1052422" y="1733550"/>
            <a:ext cx="4360503" cy="30500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10" name="צורה חופשית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" name="צורה חופשית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" name="צורה חופשית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" name="צורה חופשית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צורה חופשית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" name="צורה חופשית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" name="צורה חופשית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צורה חופשית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" name="צורה חופשית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" name="צורה חופשית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" name="צורה חופשית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" name="צורה חופשית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36" name="מציין מיקום של תמונה 33" descr="מציין מיקום ריק להוספת תמונה. לחץ על מציין המיקום ובחר את התמונה שברצונך להוסיף."/>
          <p:cNvSpPr>
            <a:spLocks noGrp="1" noChangeAspect="1"/>
          </p:cNvSpPr>
          <p:nvPr>
            <p:ph type="pic" sz="quarter" idx="17"/>
          </p:nvPr>
        </p:nvSpPr>
        <p:spPr>
          <a:xfrm>
            <a:off x="1265028" y="1900210"/>
            <a:ext cx="3935536" cy="2571736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על הסמל כדי להוסיף תמונה</a:t>
            </a:r>
            <a:endParaRPr lang="he-IL" dirty="0"/>
          </a:p>
        </p:txBody>
      </p:sp>
      <p:sp>
        <p:nvSpPr>
          <p:cNvPr id="39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052423" y="4935990"/>
            <a:ext cx="4368980" cy="1007610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1600"/>
              </a:spcBef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he-IL"/>
              <a:t>ערוך סגנונות טקסט של תבנית בסיס</a:t>
            </a:r>
          </a:p>
        </p:txBody>
      </p:sp>
      <p:grpSp>
        <p:nvGrpSpPr>
          <p:cNvPr id="22" name="קבוצה 21"/>
          <p:cNvGrpSpPr/>
          <p:nvPr/>
        </p:nvGrpSpPr>
        <p:grpSpPr>
          <a:xfrm>
            <a:off x="6763111" y="1733550"/>
            <a:ext cx="4360503" cy="30500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23" name="צורה חופשית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" name="צורה חופשית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" name="צורה חופשית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" name="צורה חופשית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" name="צורה חופשית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" name="צורה חופשית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" name="צורה חופשית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" name="צורה חופשית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" name="צורה חופשית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" name="צורה חופשית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" name="צורה חופשית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" name="צורה חופשית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37" name="מציין מיקום של תמונה 33" descr="מציין מיקום ריק להוספת תמונה. לחץ על מציין המיקום ובחר את התמונה שברצונך להוסיף."/>
          <p:cNvSpPr>
            <a:spLocks noGrp="1" noChangeAspect="1"/>
          </p:cNvSpPr>
          <p:nvPr>
            <p:ph type="pic" sz="quarter" idx="18"/>
          </p:nvPr>
        </p:nvSpPr>
        <p:spPr>
          <a:xfrm>
            <a:off x="6975717" y="1900210"/>
            <a:ext cx="3935536" cy="2571736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על הסמל כדי להוסיף תמונה</a:t>
            </a:r>
            <a:endParaRPr lang="he-IL" dirty="0"/>
          </a:p>
        </p:txBody>
      </p:sp>
      <p:sp>
        <p:nvSpPr>
          <p:cNvPr id="40" name="מציין מיקום טקסט 3"/>
          <p:cNvSpPr>
            <a:spLocks noGrp="1"/>
          </p:cNvSpPr>
          <p:nvPr>
            <p:ph type="body" sz="half" idx="19"/>
          </p:nvPr>
        </p:nvSpPr>
        <p:spPr>
          <a:xfrm>
            <a:off x="6742908" y="4935990"/>
            <a:ext cx="4368980" cy="1007610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1600"/>
              </a:spcBef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he-IL"/>
              <a:t>ערוך סגנונות טקסט של תבנית בסיס</a:t>
            </a: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22B156B-59AE-415F-B24B-8756D48BB977}" type="slidenum">
              <a:rPr smtClean="0">
                <a:solidFill>
                  <a:prstClr val="black"/>
                </a:solidFill>
              </a:rPr>
              <a:pPr/>
              <a:t>‹#›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7" name="מציין מיקום של כותרת תחתונה 6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BB75382-67E0-4EFC-93F1-0BFDB15135DB}" type="datetime8">
              <a:rPr lang="en-US" smtClean="0">
                <a:solidFill>
                  <a:prstClr val="black"/>
                </a:solidFill>
              </a:rPr>
              <a:pPr/>
              <a:t>10/24/2020 3:54 PM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351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לוש תמונות עם כיתוב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כדי לערוך סגנון כותרת של תבנית בסיס</a:t>
            </a:r>
            <a:endParaRPr lang="he-IL" dirty="0"/>
          </a:p>
        </p:txBody>
      </p:sp>
      <p:grpSp>
        <p:nvGrpSpPr>
          <p:cNvPr id="52" name="קבוצה 51"/>
          <p:cNvGrpSpPr>
            <a:grpSpLocks noChangeAspect="1"/>
          </p:cNvGrpSpPr>
          <p:nvPr/>
        </p:nvGrpSpPr>
        <p:grpSpPr>
          <a:xfrm rot="5400000">
            <a:off x="1045139" y="1678105"/>
            <a:ext cx="3123347" cy="3089730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53" name="צורה חופשית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" name="צורה חופשית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" name="צורה חופשית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צורה חופשית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" name="צורה חופשית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" name="צורה חופשית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" name="צורה חופשית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" name="צורה חופשית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" name="צורה חופשית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" name="צורה חופשית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" name="צורה חופשית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" name="צורה חופשית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79" name="מציין מיקום של תמונה 33" descr="מציין מיקום ריק להוספת תמונה. לחץ על מציין המיקום ובחר את התמונה שברצונך להוסיף."/>
          <p:cNvSpPr>
            <a:spLocks noGrp="1"/>
          </p:cNvSpPr>
          <p:nvPr>
            <p:ph type="pic" sz="quarter" idx="19"/>
          </p:nvPr>
        </p:nvSpPr>
        <p:spPr>
          <a:xfrm>
            <a:off x="1249168" y="1824285"/>
            <a:ext cx="2715289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על הסמל כדי להוסיף תמונה</a:t>
            </a:r>
            <a:endParaRPr lang="he-IL" dirty="0"/>
          </a:p>
        </p:txBody>
      </p:sp>
      <p:sp>
        <p:nvSpPr>
          <p:cNvPr id="81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235212" y="4947405"/>
            <a:ext cx="2743200" cy="914400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1600"/>
              </a:spcBef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he-IL"/>
              <a:t>ערוך סגנונות טקסט של תבנית בסיס</a:t>
            </a:r>
          </a:p>
        </p:txBody>
      </p:sp>
      <p:grpSp>
        <p:nvGrpSpPr>
          <p:cNvPr id="84" name="קבוצה 83"/>
          <p:cNvGrpSpPr>
            <a:grpSpLocks noChangeAspect="1"/>
          </p:cNvGrpSpPr>
          <p:nvPr userDrawn="1"/>
        </p:nvGrpSpPr>
        <p:grpSpPr>
          <a:xfrm rot="5400000">
            <a:off x="4517135" y="1678105"/>
            <a:ext cx="3123347" cy="3089730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85" name="צורה חופשית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6" name="צורה חופשית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7" name="צורה חופשית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8" name="צורה חופשית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9" name="צורה חופשית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צורה חופשית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" name="צורה חופשית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" name="צורה חופשית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3" name="צורה חופשית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4" name="צורה חופשית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5" name="צורה חופשית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6" name="צורה חופשית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78" name="מציין מיקום של תמונה 33" descr="מציין מיקום ריק להוספת תמונה. לחץ על מציין המיקום ובחר את התמונה שברצונך להוסיף."/>
          <p:cNvSpPr>
            <a:spLocks noGrp="1"/>
          </p:cNvSpPr>
          <p:nvPr>
            <p:ph type="pic" sz="quarter" idx="18"/>
          </p:nvPr>
        </p:nvSpPr>
        <p:spPr>
          <a:xfrm>
            <a:off x="4720924" y="1824285"/>
            <a:ext cx="2715768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על הסמל כדי להוסיף תמונה</a:t>
            </a:r>
            <a:endParaRPr lang="he-IL" dirty="0"/>
          </a:p>
        </p:txBody>
      </p:sp>
      <p:sp>
        <p:nvSpPr>
          <p:cNvPr id="82" name="מציין מיקום טקסט 3"/>
          <p:cNvSpPr>
            <a:spLocks noGrp="1"/>
          </p:cNvSpPr>
          <p:nvPr>
            <p:ph type="body" sz="half" idx="21"/>
          </p:nvPr>
        </p:nvSpPr>
        <p:spPr>
          <a:xfrm>
            <a:off x="4707208" y="4947405"/>
            <a:ext cx="2743200" cy="914400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1600"/>
              </a:spcBef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he-IL"/>
              <a:t>ערוך סגנונות טקסט של תבנית בסיס</a:t>
            </a:r>
          </a:p>
        </p:txBody>
      </p:sp>
      <p:grpSp>
        <p:nvGrpSpPr>
          <p:cNvPr id="97" name="קבוצה 96"/>
          <p:cNvGrpSpPr>
            <a:grpSpLocks noChangeAspect="1"/>
          </p:cNvGrpSpPr>
          <p:nvPr userDrawn="1"/>
        </p:nvGrpSpPr>
        <p:grpSpPr>
          <a:xfrm rot="5400000">
            <a:off x="8019009" y="1678105"/>
            <a:ext cx="3123347" cy="3089730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98" name="צורה חופשית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צורה חופשית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0" name="צורה חופשית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צורה חופשית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" name="צורה חופשית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3" name="צורה חופשית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4" name="צורה חופשית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5" name="צורה חופשית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6" name="צורה חופשית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7" name="צורה חופשית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8" name="צורה חופשית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9" name="צורה חופשית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80" name="מציין מיקום של תמונה 33" descr="מציין מיקום ריק להוספת תמונה. לחץ על מציין המיקום ובחר את התמונה שברצונך להוסיף."/>
          <p:cNvSpPr>
            <a:spLocks noGrp="1"/>
          </p:cNvSpPr>
          <p:nvPr>
            <p:ph type="pic" sz="quarter" idx="20"/>
          </p:nvPr>
        </p:nvSpPr>
        <p:spPr>
          <a:xfrm>
            <a:off x="8222798" y="1824285"/>
            <a:ext cx="2715768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על הסמל כדי להוסיף תמונה</a:t>
            </a:r>
            <a:endParaRPr lang="he-IL" dirty="0"/>
          </a:p>
        </p:txBody>
      </p:sp>
      <p:sp>
        <p:nvSpPr>
          <p:cNvPr id="83" name="מציין מיקום טקסט 3"/>
          <p:cNvSpPr>
            <a:spLocks noGrp="1"/>
          </p:cNvSpPr>
          <p:nvPr>
            <p:ph type="body" sz="half" idx="22"/>
          </p:nvPr>
        </p:nvSpPr>
        <p:spPr>
          <a:xfrm>
            <a:off x="8209082" y="4947405"/>
            <a:ext cx="2743200" cy="914400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1600"/>
              </a:spcBef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he-IL"/>
              <a:t>ערוך סגנונות טקסט של תבנית בסיס</a:t>
            </a: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22B156B-59AE-415F-B24B-8756D48BB977}" type="slidenum">
              <a:rPr smtClean="0">
                <a:solidFill>
                  <a:prstClr val="black"/>
                </a:solidFill>
              </a:rPr>
              <a:pPr/>
              <a:t>‹#›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7" name="מציין מיקום של כותרת תחתונה 6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F0BB5D1-6987-443A-B623-3E68C98FB11C}" type="datetime8">
              <a:rPr lang="en-US" smtClean="0">
                <a:solidFill>
                  <a:prstClr val="black"/>
                </a:solidFill>
              </a:rPr>
              <a:pPr/>
              <a:t>10/24/2020 3:54 PM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36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לוש תמונות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05344" y="421594"/>
            <a:ext cx="2286000" cy="1885508"/>
          </a:xfrm>
        </p:spPr>
        <p:txBody>
          <a:bodyPr rtlCol="1">
            <a:normAutofit/>
          </a:bodyPr>
          <a:lstStyle>
            <a:lvl1pPr algn="r" rtl="1"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כדי לערוך סגנון כותרת של תבנית בסיס</a:t>
            </a:r>
            <a:endParaRPr lang="he-IL" dirty="0"/>
          </a:p>
        </p:txBody>
      </p:sp>
      <p:grpSp>
        <p:nvGrpSpPr>
          <p:cNvPr id="84" name="קבוצה 83"/>
          <p:cNvGrpSpPr>
            <a:grpSpLocks noChangeAspect="1"/>
          </p:cNvGrpSpPr>
          <p:nvPr/>
        </p:nvGrpSpPr>
        <p:grpSpPr>
          <a:xfrm rot="16200000" flipV="1">
            <a:off x="7111534" y="1102304"/>
            <a:ext cx="5053664" cy="4411852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85" name="צורה חופשית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6" name="צורה חופשית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7" name="צורה חופשית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8" name="צורה חופשית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9" name="צורה חופשית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צורה חופשית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" name="צורה חופשית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" name="צורה חופשית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3" name="צורה חופשית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4" name="צורה חופשית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5" name="צורה חופשית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6" name="צורה חופשית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97" name="מציין מיקום של תמונה 33" descr="מציין מיקום ריק להוספת תמונה. לחץ על מציין המיקום ובחר את התמונה שברצונך להוסיף."/>
          <p:cNvSpPr>
            <a:spLocks noGrp="1"/>
          </p:cNvSpPr>
          <p:nvPr>
            <p:ph type="pic" sz="quarter" idx="17"/>
          </p:nvPr>
        </p:nvSpPr>
        <p:spPr>
          <a:xfrm>
            <a:off x="7678014" y="1020193"/>
            <a:ext cx="3886200" cy="4572000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על הסמל כדי להוסיף תמונה</a:t>
            </a:r>
            <a:endParaRPr lang="he-IL" dirty="0"/>
          </a:p>
        </p:txBody>
      </p:sp>
      <p:grpSp>
        <p:nvGrpSpPr>
          <p:cNvPr id="98" name="קבוצה 97"/>
          <p:cNvGrpSpPr/>
          <p:nvPr/>
        </p:nvGrpSpPr>
        <p:grpSpPr>
          <a:xfrm>
            <a:off x="3587338" y="319177"/>
            <a:ext cx="3389607" cy="27108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99" name="צורה חופשית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0" name="צורה חופשית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צורה חופשית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" name="צורה חופשית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3" name="צורה חופשית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4" name="צורה חופשית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5" name="צורה חופשית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6" name="צורה חופשית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7" name="צורה חופשית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8" name="צורה חופשית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9" name="צורה חופשית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0" name="צורה חופשית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1" name="מציין מיקום של תמונה 33" descr="מציין מיקום ריק להוספת תמונה. לחץ על מציין המיקום ובחר את התמונה שברצונך להוסיף."/>
          <p:cNvSpPr>
            <a:spLocks noGrp="1" noChangeAspect="1"/>
          </p:cNvSpPr>
          <p:nvPr>
            <p:ph type="pic" sz="quarter" idx="18"/>
          </p:nvPr>
        </p:nvSpPr>
        <p:spPr>
          <a:xfrm>
            <a:off x="3811629" y="529603"/>
            <a:ext cx="2993366" cy="230533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על הסמל כדי להוסיף תמונה</a:t>
            </a:r>
            <a:endParaRPr lang="he-IL" dirty="0"/>
          </a:p>
        </p:txBody>
      </p:sp>
      <p:grpSp>
        <p:nvGrpSpPr>
          <p:cNvPr id="112" name="קבוצה 111"/>
          <p:cNvGrpSpPr/>
          <p:nvPr/>
        </p:nvGrpSpPr>
        <p:grpSpPr>
          <a:xfrm>
            <a:off x="3587338" y="3245640"/>
            <a:ext cx="3389607" cy="27108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113" name="צורה חופשית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4" name="צורה חופשית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5" name="צורה חופשית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6" name="צורה חופשית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7" name="צורה חופשית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8" name="צורה חופשית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9" name="צורה חופשית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0" name="צורה חופשית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1" name="צורה חופשית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2" name="צורה חופשית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3" name="צורה חופשית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4" name="צורה חופשית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he-IL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25" name="מציין מיקום של תמונה 33" descr="מציין מיקום ריק להוספת תמונה. לחץ על מציין המיקום ובחר את התמונה שברצונך להוסיף."/>
          <p:cNvSpPr>
            <a:spLocks noGrp="1" noChangeAspect="1"/>
          </p:cNvSpPr>
          <p:nvPr>
            <p:ph type="pic" sz="quarter" idx="19"/>
          </p:nvPr>
        </p:nvSpPr>
        <p:spPr>
          <a:xfrm>
            <a:off x="3811629" y="3456066"/>
            <a:ext cx="2993366" cy="230533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על הסמל כדי להוסיף תמונה</a:t>
            </a:r>
            <a:endParaRPr lang="he-IL" dirty="0"/>
          </a:p>
        </p:txBody>
      </p:sp>
      <p:sp>
        <p:nvSpPr>
          <p:cNvPr id="126" name="מציין מיקום טקסט 3"/>
          <p:cNvSpPr>
            <a:spLocks noGrp="1"/>
          </p:cNvSpPr>
          <p:nvPr>
            <p:ph type="body" sz="half" idx="21"/>
          </p:nvPr>
        </p:nvSpPr>
        <p:spPr>
          <a:xfrm>
            <a:off x="805344" y="2484992"/>
            <a:ext cx="2286000" cy="3248729"/>
          </a:xfrm>
        </p:spPr>
        <p:txBody>
          <a:bodyPr rtlCol="1" anchor="t" anchorCtr="0">
            <a:normAutofit/>
          </a:bodyPr>
          <a:lstStyle>
            <a:lvl1pPr marL="0" indent="0" algn="r" rtl="1">
              <a:spcBef>
                <a:spcPts val="1600"/>
              </a:spcBef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he-IL"/>
              <a:t>ערוך סגנונות טקסט של תבנית בסיס</a:t>
            </a: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22B156B-59AE-415F-B24B-8756D48BB977}" type="slidenum">
              <a:rPr smtClean="0">
                <a:solidFill>
                  <a:prstClr val="black"/>
                </a:solidFill>
              </a:rPr>
              <a:pPr/>
              <a:t>‹#›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7" name="מציין מיקום של כותרת תחתונה 6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79775430-4909-4DAB-90B9-006AD4153681}" type="datetime8">
              <a:rPr lang="en-US" smtClean="0">
                <a:solidFill>
                  <a:prstClr val="black"/>
                </a:solidFill>
              </a:rPr>
              <a:pPr/>
              <a:t>10/24/2020 3:54 PM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821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שתי תמונות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65212" y="304799"/>
            <a:ext cx="10058402" cy="1216152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כדי לערוך סגנון כותרת של תבנית בסיס</a:t>
            </a:r>
            <a:endParaRPr lang="he-IL" dirty="0"/>
          </a:p>
        </p:txBody>
      </p:sp>
      <p:grpSp>
        <p:nvGrpSpPr>
          <p:cNvPr id="9" name="קבוצה 8"/>
          <p:cNvGrpSpPr/>
          <p:nvPr/>
        </p:nvGrpSpPr>
        <p:grpSpPr>
          <a:xfrm>
            <a:off x="1052422" y="1733550"/>
            <a:ext cx="4360503" cy="30500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10" name="צורה חופשית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" name="צורה חופשית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" name="צורה חופשית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" name="צורה חופשית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צורה חופשית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" name="צורה חופשית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" name="צורה חופשית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צורה חופשית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" name="צורה חופשית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" name="צורה חופשית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" name="צורה חופשית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" name="צורה חופשית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36" name="מציין מיקום של תמונה 33" descr="מציין מיקום ריק להוספת תמונה. לחץ על מציין המיקום ובחר את התמונה שברצונך להוסיף."/>
          <p:cNvSpPr>
            <a:spLocks noGrp="1" noChangeAspect="1"/>
          </p:cNvSpPr>
          <p:nvPr>
            <p:ph type="pic" sz="quarter" idx="17"/>
          </p:nvPr>
        </p:nvSpPr>
        <p:spPr>
          <a:xfrm>
            <a:off x="1265028" y="1900210"/>
            <a:ext cx="3935536" cy="2571736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על הסמל כדי להוסיף תמונה</a:t>
            </a:r>
            <a:endParaRPr lang="he-IL" dirty="0"/>
          </a:p>
        </p:txBody>
      </p:sp>
      <p:sp>
        <p:nvSpPr>
          <p:cNvPr id="39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052423" y="4935990"/>
            <a:ext cx="4368980" cy="1007610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1600"/>
              </a:spcBef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he-IL"/>
              <a:t>ערוך סגנונות טקסט של תבנית בסיס</a:t>
            </a:r>
          </a:p>
        </p:txBody>
      </p:sp>
      <p:grpSp>
        <p:nvGrpSpPr>
          <p:cNvPr id="22" name="קבוצה 21"/>
          <p:cNvGrpSpPr/>
          <p:nvPr/>
        </p:nvGrpSpPr>
        <p:grpSpPr>
          <a:xfrm>
            <a:off x="6763111" y="1733550"/>
            <a:ext cx="4360503" cy="30500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23" name="צורה חופשית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" name="צורה חופשית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" name="צורה חופשית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" name="צורה חופשית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" name="צורה חופשית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" name="צורה חופשית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" name="צורה חופשית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" name="צורה חופשית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" name="צורה חופשית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" name="צורה חופשית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" name="צורה חופשית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" name="צורה חופשית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37" name="מציין מיקום של תמונה 33" descr="מציין מיקום ריק להוספת תמונה. לחץ על מציין המיקום ובחר את התמונה שברצונך להוסיף."/>
          <p:cNvSpPr>
            <a:spLocks noGrp="1" noChangeAspect="1"/>
          </p:cNvSpPr>
          <p:nvPr>
            <p:ph type="pic" sz="quarter" idx="18"/>
          </p:nvPr>
        </p:nvSpPr>
        <p:spPr>
          <a:xfrm>
            <a:off x="6975717" y="1900210"/>
            <a:ext cx="3935536" cy="2571736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על הסמל כדי להוסיף תמונה</a:t>
            </a:r>
            <a:endParaRPr lang="he-IL" dirty="0"/>
          </a:p>
        </p:txBody>
      </p:sp>
      <p:sp>
        <p:nvSpPr>
          <p:cNvPr id="40" name="מציין מיקום טקסט 3"/>
          <p:cNvSpPr>
            <a:spLocks noGrp="1"/>
          </p:cNvSpPr>
          <p:nvPr>
            <p:ph type="body" sz="half" idx="19"/>
          </p:nvPr>
        </p:nvSpPr>
        <p:spPr>
          <a:xfrm>
            <a:off x="6742908" y="4935990"/>
            <a:ext cx="4368980" cy="1007610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1600"/>
              </a:spcBef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he-IL"/>
              <a:t>ערוך סגנונות טקסט של תבנית בסיס</a:t>
            </a: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22B156B-59AE-415F-B24B-8756D48BB977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7" name="מציין מיקום של כותרת תחתונה 6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dirty="0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BB75382-67E0-4EFC-93F1-0BFDB15135DB}" type="datetime8">
              <a:rPr lang="he-IL" smtClean="0"/>
              <a:pPr/>
              <a:t>24 אוקטובר 20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09640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שלוש תמונות עם כיתוב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כדי לערוך סגנון כותרת של תבנית בסיס</a:t>
            </a:r>
            <a:endParaRPr lang="he-IL" dirty="0"/>
          </a:p>
        </p:txBody>
      </p:sp>
      <p:grpSp>
        <p:nvGrpSpPr>
          <p:cNvPr id="52" name="קבוצה 51"/>
          <p:cNvGrpSpPr>
            <a:grpSpLocks noChangeAspect="1"/>
          </p:cNvGrpSpPr>
          <p:nvPr/>
        </p:nvGrpSpPr>
        <p:grpSpPr>
          <a:xfrm rot="5400000">
            <a:off x="1045139" y="1678105"/>
            <a:ext cx="3123347" cy="3089730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53" name="צורה חופשית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" name="צורה חופשית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" name="צורה חופשית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צורה חופשית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" name="צורה חופשית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" name="צורה חופשית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" name="צורה חופשית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" name="צורה חופשית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" name="צורה חופשית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" name="צורה חופשית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" name="צורה חופשית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" name="צורה חופשית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79" name="מציין מיקום של תמונה 33" descr="מציין מיקום ריק להוספת תמונה. לחץ על מציין המיקום ובחר את התמונה שברצונך להוסיף."/>
          <p:cNvSpPr>
            <a:spLocks noGrp="1"/>
          </p:cNvSpPr>
          <p:nvPr>
            <p:ph type="pic" sz="quarter" idx="19"/>
          </p:nvPr>
        </p:nvSpPr>
        <p:spPr>
          <a:xfrm>
            <a:off x="1249168" y="1824285"/>
            <a:ext cx="2715289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על הסמל כדי להוסיף תמונה</a:t>
            </a:r>
            <a:endParaRPr lang="he-IL" dirty="0"/>
          </a:p>
        </p:txBody>
      </p:sp>
      <p:sp>
        <p:nvSpPr>
          <p:cNvPr id="81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235212" y="4947405"/>
            <a:ext cx="2743200" cy="914400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1600"/>
              </a:spcBef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he-IL"/>
              <a:t>ערוך סגנונות טקסט של תבנית בסיס</a:t>
            </a:r>
          </a:p>
        </p:txBody>
      </p:sp>
      <p:grpSp>
        <p:nvGrpSpPr>
          <p:cNvPr id="84" name="קבוצה 83"/>
          <p:cNvGrpSpPr>
            <a:grpSpLocks noChangeAspect="1"/>
          </p:cNvGrpSpPr>
          <p:nvPr userDrawn="1"/>
        </p:nvGrpSpPr>
        <p:grpSpPr>
          <a:xfrm rot="5400000">
            <a:off x="4517135" y="1678105"/>
            <a:ext cx="3123347" cy="3089730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85" name="צורה חופשית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6" name="צורה חופשית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7" name="צורה חופשית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8" name="צורה חופשית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9" name="צורה חופשית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צורה חופשית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" name="צורה חופשית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" name="צורה חופשית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3" name="צורה חופשית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4" name="צורה חופשית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5" name="צורה חופשית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6" name="צורה חופשית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78" name="מציין מיקום של תמונה 33" descr="מציין מיקום ריק להוספת תמונה. לחץ על מציין המיקום ובחר את התמונה שברצונך להוסיף."/>
          <p:cNvSpPr>
            <a:spLocks noGrp="1"/>
          </p:cNvSpPr>
          <p:nvPr>
            <p:ph type="pic" sz="quarter" idx="18"/>
          </p:nvPr>
        </p:nvSpPr>
        <p:spPr>
          <a:xfrm>
            <a:off x="4720924" y="1824285"/>
            <a:ext cx="2715768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על הסמל כדי להוסיף תמונה</a:t>
            </a:r>
            <a:endParaRPr lang="he-IL" dirty="0"/>
          </a:p>
        </p:txBody>
      </p:sp>
      <p:sp>
        <p:nvSpPr>
          <p:cNvPr id="82" name="מציין מיקום טקסט 3"/>
          <p:cNvSpPr>
            <a:spLocks noGrp="1"/>
          </p:cNvSpPr>
          <p:nvPr>
            <p:ph type="body" sz="half" idx="21"/>
          </p:nvPr>
        </p:nvSpPr>
        <p:spPr>
          <a:xfrm>
            <a:off x="4707208" y="4947405"/>
            <a:ext cx="2743200" cy="914400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1600"/>
              </a:spcBef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he-IL"/>
              <a:t>ערוך סגנונות טקסט של תבנית בסיס</a:t>
            </a:r>
          </a:p>
        </p:txBody>
      </p:sp>
      <p:grpSp>
        <p:nvGrpSpPr>
          <p:cNvPr id="97" name="קבוצה 96"/>
          <p:cNvGrpSpPr>
            <a:grpSpLocks noChangeAspect="1"/>
          </p:cNvGrpSpPr>
          <p:nvPr userDrawn="1"/>
        </p:nvGrpSpPr>
        <p:grpSpPr>
          <a:xfrm rot="5400000">
            <a:off x="8019009" y="1678105"/>
            <a:ext cx="3123347" cy="3089730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98" name="צורה חופשית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צורה חופשית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0" name="צורה חופשית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צורה חופשית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" name="צורה חופשית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3" name="צורה חופשית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4" name="צורה חופשית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5" name="צורה חופשית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6" name="צורה חופשית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7" name="צורה חופשית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8" name="צורה חופשית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9" name="צורה חופשית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80" name="מציין מיקום של תמונה 33" descr="מציין מיקום ריק להוספת תמונה. לחץ על מציין המיקום ובחר את התמונה שברצונך להוסיף."/>
          <p:cNvSpPr>
            <a:spLocks noGrp="1"/>
          </p:cNvSpPr>
          <p:nvPr>
            <p:ph type="pic" sz="quarter" idx="20"/>
          </p:nvPr>
        </p:nvSpPr>
        <p:spPr>
          <a:xfrm>
            <a:off x="8222798" y="1824285"/>
            <a:ext cx="2715768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על הסמל כדי להוסיף תמונה</a:t>
            </a:r>
            <a:endParaRPr lang="he-IL" dirty="0"/>
          </a:p>
        </p:txBody>
      </p:sp>
      <p:sp>
        <p:nvSpPr>
          <p:cNvPr id="83" name="מציין מיקום טקסט 3"/>
          <p:cNvSpPr>
            <a:spLocks noGrp="1"/>
          </p:cNvSpPr>
          <p:nvPr>
            <p:ph type="body" sz="half" idx="22"/>
          </p:nvPr>
        </p:nvSpPr>
        <p:spPr>
          <a:xfrm>
            <a:off x="8209082" y="4947405"/>
            <a:ext cx="2743200" cy="914400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1600"/>
              </a:spcBef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he-IL"/>
              <a:t>ערוך סגנונות טקסט של תבנית בסיס</a:t>
            </a: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22B156B-59AE-415F-B24B-8756D48BB977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7" name="מציין מיקום של כותרת תחתונה 6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dirty="0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F0BB5D1-6987-443A-B623-3E68C98FB11C}" type="datetime8">
              <a:rPr lang="he-IL" smtClean="0"/>
              <a:pPr/>
              <a:t>24 אוקטובר 20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69477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שלוש תמונות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05344" y="421594"/>
            <a:ext cx="2286000" cy="1885508"/>
          </a:xfrm>
        </p:spPr>
        <p:txBody>
          <a:bodyPr rtlCol="1">
            <a:normAutofit/>
          </a:bodyPr>
          <a:lstStyle>
            <a:lvl1pPr algn="r" rtl="1"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כדי לערוך סגנון כותרת של תבנית בסיס</a:t>
            </a:r>
            <a:endParaRPr lang="he-IL" dirty="0"/>
          </a:p>
        </p:txBody>
      </p:sp>
      <p:grpSp>
        <p:nvGrpSpPr>
          <p:cNvPr id="84" name="קבוצה 83"/>
          <p:cNvGrpSpPr>
            <a:grpSpLocks noChangeAspect="1"/>
          </p:cNvGrpSpPr>
          <p:nvPr/>
        </p:nvGrpSpPr>
        <p:grpSpPr>
          <a:xfrm rot="16200000" flipV="1">
            <a:off x="7111534" y="1102304"/>
            <a:ext cx="5053664" cy="4411852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85" name="צורה חופשית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6" name="צורה חופשית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7" name="צורה חופשית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8" name="צורה חופשית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9" name="צורה חופשית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צורה חופשית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" name="צורה חופשית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" name="צורה חופשית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3" name="צורה חופשית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4" name="צורה חופשית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5" name="צורה חופשית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6" name="צורה חופשית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97" name="מציין מיקום של תמונה 33" descr="מציין מיקום ריק להוספת תמונה. לחץ על מציין המיקום ובחר את התמונה שברצונך להוסיף."/>
          <p:cNvSpPr>
            <a:spLocks noGrp="1"/>
          </p:cNvSpPr>
          <p:nvPr>
            <p:ph type="pic" sz="quarter" idx="17"/>
          </p:nvPr>
        </p:nvSpPr>
        <p:spPr>
          <a:xfrm>
            <a:off x="7678014" y="1020193"/>
            <a:ext cx="3886200" cy="4572000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על הסמל כדי להוסיף תמונה</a:t>
            </a:r>
            <a:endParaRPr lang="he-IL" dirty="0"/>
          </a:p>
        </p:txBody>
      </p:sp>
      <p:grpSp>
        <p:nvGrpSpPr>
          <p:cNvPr id="98" name="קבוצה 97"/>
          <p:cNvGrpSpPr/>
          <p:nvPr/>
        </p:nvGrpSpPr>
        <p:grpSpPr>
          <a:xfrm>
            <a:off x="3587338" y="319177"/>
            <a:ext cx="3389607" cy="27108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99" name="צורה חופשית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0" name="צורה חופשית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צורה חופשית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" name="צורה חופשית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3" name="צורה חופשית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4" name="צורה חופשית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5" name="צורה חופשית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6" name="צורה חופשית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7" name="צורה חופשית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8" name="צורה חופשית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9" name="צורה חופשית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0" name="צורה חופשית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1" name="מציין מיקום של תמונה 33" descr="מציין מיקום ריק להוספת תמונה. לחץ על מציין המיקום ובחר את התמונה שברצונך להוסיף."/>
          <p:cNvSpPr>
            <a:spLocks noGrp="1" noChangeAspect="1"/>
          </p:cNvSpPr>
          <p:nvPr>
            <p:ph type="pic" sz="quarter" idx="18"/>
          </p:nvPr>
        </p:nvSpPr>
        <p:spPr>
          <a:xfrm>
            <a:off x="3811629" y="529603"/>
            <a:ext cx="2993366" cy="230533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על הסמל כדי להוסיף תמונה</a:t>
            </a:r>
            <a:endParaRPr lang="he-IL" dirty="0"/>
          </a:p>
        </p:txBody>
      </p:sp>
      <p:grpSp>
        <p:nvGrpSpPr>
          <p:cNvPr id="112" name="קבוצה 111"/>
          <p:cNvGrpSpPr/>
          <p:nvPr/>
        </p:nvGrpSpPr>
        <p:grpSpPr>
          <a:xfrm>
            <a:off x="3587338" y="3245640"/>
            <a:ext cx="3389607" cy="27108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113" name="צורה חופשית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4" name="צורה חופשית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5" name="צורה חופשית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6" name="צורה חופשית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7" name="צורה חופשית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8" name="צורה חופשית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9" name="צורה חופשית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0" name="צורה חופשית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1" name="צורה חופשית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2" name="צורה חופשית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3" name="צורה חופשית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4" name="צורה חופשית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rtl="1"/>
              <a:endPara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25" name="מציין מיקום של תמונה 33" descr="מציין מיקום ריק להוספת תמונה. לחץ על מציין המיקום ובחר את התמונה שברצונך להוסיף."/>
          <p:cNvSpPr>
            <a:spLocks noGrp="1" noChangeAspect="1"/>
          </p:cNvSpPr>
          <p:nvPr>
            <p:ph type="pic" sz="quarter" idx="19"/>
          </p:nvPr>
        </p:nvSpPr>
        <p:spPr>
          <a:xfrm>
            <a:off x="3811629" y="3456066"/>
            <a:ext cx="2993366" cy="230533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1"/>
          <a:lstStyle>
            <a:lvl1pPr marL="0" indent="0" algn="ctr" rtl="1">
              <a:buNone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/>
              <a:t>לחץ על הסמל כדי להוסיף תמונה</a:t>
            </a:r>
            <a:endParaRPr lang="he-IL" dirty="0"/>
          </a:p>
        </p:txBody>
      </p:sp>
      <p:sp>
        <p:nvSpPr>
          <p:cNvPr id="126" name="מציין מיקום טקסט 3"/>
          <p:cNvSpPr>
            <a:spLocks noGrp="1"/>
          </p:cNvSpPr>
          <p:nvPr>
            <p:ph type="body" sz="half" idx="21"/>
          </p:nvPr>
        </p:nvSpPr>
        <p:spPr>
          <a:xfrm>
            <a:off x="805344" y="2484992"/>
            <a:ext cx="2286000" cy="3248729"/>
          </a:xfrm>
        </p:spPr>
        <p:txBody>
          <a:bodyPr rtlCol="1" anchor="t" anchorCtr="0">
            <a:normAutofit/>
          </a:bodyPr>
          <a:lstStyle>
            <a:lvl1pPr marL="0" indent="0" algn="r" rtl="1">
              <a:spcBef>
                <a:spcPts val="1600"/>
              </a:spcBef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he-IL"/>
              <a:t>ערוך סגנונות טקסט של תבנית בסיס</a:t>
            </a: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22B156B-59AE-415F-B24B-8756D48BB977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7" name="מציין מיקום של כותרת תחתונה 6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dirty="0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79775430-4909-4DAB-90B9-006AD4153681}" type="datetime8">
              <a:rPr lang="he-IL" smtClean="0"/>
              <a:pPr/>
              <a:t>24 אוקטובר 20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24198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rtl="1" latinLnBrk="0">
              <a:defRPr lang="he-IL"/>
            </a:lvl1pPr>
          </a:lstStyle>
          <a:p>
            <a:pPr algn="r" rtl="1"/>
            <a:r>
              <a:rPr lang="he-IL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 latinLnBrk="0">
              <a:defRPr lang="he-IL"/>
            </a:lvl1pPr>
            <a:lvl2pPr algn="r" rtl="1" latinLnBrk="0">
              <a:defRPr lang="he-IL"/>
            </a:lvl2pPr>
            <a:lvl3pPr algn="r" rtl="1" latinLnBrk="0">
              <a:defRPr lang="he-IL"/>
            </a:lvl3pPr>
            <a:lvl4pPr algn="r" rtl="1" latinLnBrk="0">
              <a:defRPr lang="he-IL"/>
            </a:lvl4pPr>
            <a:lvl5pPr algn="r" rtl="1" latinLnBrk="0">
              <a:defRPr lang="he-IL"/>
            </a:lvl5pPr>
            <a:lvl6pPr algn="r" latinLnBrk="0">
              <a:defRPr lang="he-IL"/>
            </a:lvl6pPr>
            <a:lvl7pPr algn="r" latinLnBrk="0">
              <a:defRPr lang="he-IL"/>
            </a:lvl7pPr>
            <a:lvl8pPr algn="r" latinLnBrk="0">
              <a:defRPr lang="he-IL"/>
            </a:lvl8pPr>
            <a:lvl9pPr algn="r" latinLnBrk="0">
              <a:defRPr lang="he-IL"/>
            </a:lvl9pPr>
          </a:lstStyle>
          <a:p>
            <a:pPr lvl="0" algn="r" rtl="1"/>
            <a:r>
              <a:rPr lang="he-IL"/>
              <a:t>ערוך סגנונות טקסט של תבנית בסיס</a:t>
            </a:r>
          </a:p>
          <a:p>
            <a:pPr lvl="1" algn="r" rtl="1"/>
            <a:r>
              <a:rPr lang="he-IL"/>
              <a:t>רמה שניה</a:t>
            </a:r>
          </a:p>
          <a:p>
            <a:pPr lvl="2" algn="r" rtl="1"/>
            <a:r>
              <a:rPr lang="he-IL"/>
              <a:t>רמה שלישית</a:t>
            </a:r>
          </a:p>
          <a:p>
            <a:pPr lvl="3" algn="r" rtl="1"/>
            <a:r>
              <a:rPr lang="he-IL"/>
              <a:t>רמה רביעית</a:t>
            </a:r>
          </a:p>
          <a:p>
            <a:pPr lvl="4" algn="r" rtl="1"/>
            <a:r>
              <a:rPr lang="he-IL"/>
              <a:t>רמה חמישית</a:t>
            </a:r>
            <a:endParaRPr lang="he-IL" dirty="0"/>
          </a:p>
        </p:txBody>
      </p:sp>
      <p:sp>
        <p:nvSpPr>
          <p:cNvPr id="4" name="מציין מיקום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 rtl="1" latinLnBrk="0">
              <a:defRPr lang="he-IL"/>
            </a:lvl1pPr>
          </a:lstStyle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מציין מיקום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rtl="1" latinLnBrk="0">
              <a:defRPr lang="he-IL"/>
            </a:lvl1pPr>
          </a:lstStyle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מציין מיקום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rtl="1" latinLnBrk="0">
              <a:defRPr lang="he-IL"/>
            </a:lvl1pPr>
          </a:lstStyle>
          <a:p>
            <a:fld id="{CA8D9AD5-F248-4919-864A-CFD76CC027D6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057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עליונה של מקט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r" rtl="1" latinLnBrk="0">
              <a:defRPr lang="he-IL" sz="5200" b="0"/>
            </a:lvl1pPr>
          </a:lstStyle>
          <a:p>
            <a:pPr algn="r" rtl="1"/>
            <a:r>
              <a:rPr lang="he-IL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r" rtl="1" latinLnBrk="0">
              <a:spcBef>
                <a:spcPts val="0"/>
              </a:spcBef>
              <a:buNone/>
              <a:defRPr lang="he-IL" sz="2400" cap="none" baseline="0">
                <a:solidFill>
                  <a:schemeClr val="tx1"/>
                </a:solidFill>
              </a:defRPr>
            </a:lvl1pPr>
            <a:lvl2pPr marL="457200" indent="0" algn="r" latinLnBrk="0">
              <a:buNone/>
              <a:defRPr lang="he-IL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 latinLnBrk="0">
              <a:buNone/>
              <a:defRPr lang="he-IL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 latinLnBrk="0">
              <a:buNone/>
              <a:defRPr lang="he-IL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 latinLnBrk="0">
              <a:buNone/>
              <a:defRPr lang="he-IL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r" latinLnBrk="0">
              <a:buNone/>
              <a:defRPr lang="he-IL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r" latinLnBrk="0">
              <a:buNone/>
              <a:defRPr lang="he-IL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r" latinLnBrk="0">
              <a:buNone/>
              <a:defRPr lang="he-IL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r" latinLnBrk="0">
              <a:buNone/>
              <a:defRPr lang="he-IL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algn="r" rtl="1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 rtl="1" latinLnBrk="0">
              <a:defRPr lang="he-IL"/>
            </a:lvl1pPr>
          </a:lstStyle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מציין מיקום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rtl="1" latinLnBrk="0">
              <a:defRPr lang="he-IL"/>
            </a:lvl1pPr>
          </a:lstStyle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6" name="מציין מיקום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rtl="1" latinLnBrk="0">
              <a:defRPr lang="he-IL"/>
            </a:lvl1pPr>
          </a:lstStyle>
          <a:p>
            <a:fld id="{CA8D9AD5-F248-4919-864A-CFD76CC027D6}" type="slidenum">
              <a:rPr>
                <a:solidFill>
                  <a:prstClr val="black"/>
                </a:solidFill>
              </a:rPr>
              <a:pPr/>
              <a:t>‹#›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322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תוכן כפו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rtl="1" latinLnBrk="0">
              <a:defRPr lang="he-IL"/>
            </a:lvl1pPr>
          </a:lstStyle>
          <a:p>
            <a:pPr algn="r" rtl="1"/>
            <a:r>
              <a:rPr lang="he-IL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algn="r" rtl="1" latinLnBrk="0">
              <a:defRPr lang="he-IL" sz="2000"/>
            </a:lvl1pPr>
            <a:lvl2pPr algn="r" rtl="1" latinLnBrk="0">
              <a:defRPr lang="he-IL" sz="1800"/>
            </a:lvl2pPr>
            <a:lvl3pPr algn="r" rtl="1" latinLnBrk="0">
              <a:defRPr lang="he-IL" sz="1600"/>
            </a:lvl3pPr>
            <a:lvl4pPr algn="r" rtl="1" latinLnBrk="0">
              <a:defRPr lang="he-IL" sz="1400"/>
            </a:lvl4pPr>
            <a:lvl5pPr algn="r" rtl="1" latinLnBrk="0">
              <a:defRPr lang="he-IL" sz="1400"/>
            </a:lvl5pPr>
            <a:lvl6pPr algn="r" latinLnBrk="0">
              <a:defRPr lang="he-IL" sz="1800"/>
            </a:lvl6pPr>
            <a:lvl7pPr algn="r" latinLnBrk="0">
              <a:defRPr lang="he-IL" sz="1800"/>
            </a:lvl7pPr>
            <a:lvl8pPr algn="r" latinLnBrk="0">
              <a:defRPr lang="he-IL" sz="1800"/>
            </a:lvl8pPr>
            <a:lvl9pPr algn="r" latinLnBrk="0">
              <a:defRPr lang="he-IL" sz="1800"/>
            </a:lvl9pPr>
          </a:lstStyle>
          <a:p>
            <a:pPr lvl="0" algn="r" rtl="1"/>
            <a:r>
              <a:rPr lang="he-IL"/>
              <a:t>ערוך סגנונות טקסט של תבנית בסיס</a:t>
            </a:r>
          </a:p>
          <a:p>
            <a:pPr lvl="1" algn="r" rtl="1"/>
            <a:r>
              <a:rPr lang="he-IL"/>
              <a:t>רמה שניה</a:t>
            </a:r>
          </a:p>
          <a:p>
            <a:pPr lvl="2" algn="r" rtl="1"/>
            <a:r>
              <a:rPr lang="he-IL"/>
              <a:t>רמה שלישית</a:t>
            </a:r>
          </a:p>
          <a:p>
            <a:pPr lvl="3" algn="r" rtl="1"/>
            <a:r>
              <a:rPr lang="he-IL"/>
              <a:t>רמה רביעית</a:t>
            </a:r>
          </a:p>
          <a:p>
            <a:pPr lvl="4" algn="r" rtl="1"/>
            <a:r>
              <a:rPr lang="he-IL"/>
              <a:t>רמה חמישית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algn="r" rtl="1" latinLnBrk="0">
              <a:defRPr lang="he-IL" sz="2000"/>
            </a:lvl1pPr>
            <a:lvl2pPr algn="r" rtl="1" latinLnBrk="0">
              <a:defRPr lang="he-IL" sz="1800"/>
            </a:lvl2pPr>
            <a:lvl3pPr algn="r" rtl="1" latinLnBrk="0">
              <a:defRPr lang="he-IL" sz="1600"/>
            </a:lvl3pPr>
            <a:lvl4pPr algn="r" rtl="1" latinLnBrk="0">
              <a:defRPr lang="he-IL" sz="1400"/>
            </a:lvl4pPr>
            <a:lvl5pPr algn="r" rtl="1" latinLnBrk="0">
              <a:defRPr lang="he-IL" sz="1400"/>
            </a:lvl5pPr>
            <a:lvl6pPr algn="r" latinLnBrk="0">
              <a:defRPr lang="he-IL" sz="1800"/>
            </a:lvl6pPr>
            <a:lvl7pPr algn="r" latinLnBrk="0">
              <a:defRPr lang="he-IL" sz="1800"/>
            </a:lvl7pPr>
            <a:lvl8pPr algn="r" latinLnBrk="0">
              <a:defRPr lang="he-IL" sz="1800"/>
            </a:lvl8pPr>
            <a:lvl9pPr algn="r" latinLnBrk="0">
              <a:defRPr lang="he-IL" sz="1800"/>
            </a:lvl9pPr>
          </a:lstStyle>
          <a:p>
            <a:pPr lvl="0" algn="r" rtl="1"/>
            <a:r>
              <a:rPr lang="he-IL"/>
              <a:t>ערוך סגנונות טקסט של תבנית בסיס</a:t>
            </a:r>
          </a:p>
          <a:p>
            <a:pPr lvl="1" algn="r" rtl="1"/>
            <a:r>
              <a:rPr lang="he-IL"/>
              <a:t>רמה שניה</a:t>
            </a:r>
          </a:p>
          <a:p>
            <a:pPr lvl="2" algn="r" rtl="1"/>
            <a:r>
              <a:rPr lang="he-IL"/>
              <a:t>רמה שלישית</a:t>
            </a:r>
          </a:p>
          <a:p>
            <a:pPr lvl="3" algn="r" rtl="1"/>
            <a:r>
              <a:rPr lang="he-IL"/>
              <a:t>רמה רביעית</a:t>
            </a:r>
          </a:p>
          <a:p>
            <a:pPr lvl="4" algn="r" rtl="1"/>
            <a:r>
              <a:rPr lang="he-IL"/>
              <a:t>רמה חמישית</a:t>
            </a:r>
            <a:endParaRPr lang="he-IL" dirty="0"/>
          </a:p>
        </p:txBody>
      </p:sp>
      <p:sp>
        <p:nvSpPr>
          <p:cNvPr id="5" name="מציין מיקום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 rtl="1" latinLnBrk="0">
              <a:defRPr lang="he-IL"/>
            </a:lvl1pPr>
          </a:lstStyle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6" name="מציין מיקום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rtl="1" latinLnBrk="0">
              <a:defRPr lang="he-IL"/>
            </a:lvl1pPr>
          </a:lstStyle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7" name="מציין מיקום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rtl="1" latinLnBrk="0">
              <a:defRPr lang="he-IL"/>
            </a:lvl1pPr>
          </a:lstStyle>
          <a:p>
            <a:fld id="{4FAB73BC-B049-4115-A692-8D63A059BFB8}" type="slidenum">
              <a:rPr>
                <a:solidFill>
                  <a:prstClr val="black"/>
                </a:solidFill>
              </a:rPr>
              <a:pPr/>
              <a:t>‹#›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66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algn="r" rtl="1" latinLnBrk="0">
              <a:spcBef>
                <a:spcPts val="0"/>
              </a:spcBef>
              <a:buNone/>
              <a:defRPr lang="he-IL" sz="2000" b="1"/>
            </a:lvl1pPr>
            <a:lvl2pPr marL="457200" indent="0" algn="r" latinLnBrk="0">
              <a:buNone/>
              <a:defRPr lang="he-IL" sz="2000" b="1"/>
            </a:lvl2pPr>
            <a:lvl3pPr marL="914400" indent="0" algn="r" latinLnBrk="0">
              <a:buNone/>
              <a:defRPr lang="he-IL" sz="1800" b="1"/>
            </a:lvl3pPr>
            <a:lvl4pPr marL="1371600" indent="0" algn="r" latinLnBrk="0">
              <a:buNone/>
              <a:defRPr lang="he-IL" sz="1600" b="1"/>
            </a:lvl4pPr>
            <a:lvl5pPr marL="1828800" indent="0" algn="r" latinLnBrk="0">
              <a:buNone/>
              <a:defRPr lang="he-IL" sz="1600" b="1"/>
            </a:lvl5pPr>
            <a:lvl6pPr marL="2286000" indent="0" algn="r" latinLnBrk="0">
              <a:buNone/>
              <a:defRPr lang="he-IL" sz="1600" b="1"/>
            </a:lvl6pPr>
            <a:lvl7pPr marL="2743200" indent="0" algn="r" latinLnBrk="0">
              <a:buNone/>
              <a:defRPr lang="he-IL" sz="1600" b="1"/>
            </a:lvl7pPr>
            <a:lvl8pPr marL="3200400" indent="0" algn="r" latinLnBrk="0">
              <a:buNone/>
              <a:defRPr lang="he-IL" sz="1600" b="1"/>
            </a:lvl8pPr>
            <a:lvl9pPr marL="3657600" indent="0" algn="r" latinLnBrk="0">
              <a:buNone/>
              <a:defRPr lang="he-IL" sz="1600" b="1"/>
            </a:lvl9pPr>
          </a:lstStyle>
          <a:p>
            <a:pPr lvl="0" algn="r" rtl="1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algn="r" rtl="1" latinLnBrk="0">
              <a:defRPr lang="he-IL" sz="2000"/>
            </a:lvl1pPr>
            <a:lvl2pPr algn="r" rtl="1" latinLnBrk="0">
              <a:defRPr lang="he-IL" sz="1800"/>
            </a:lvl2pPr>
            <a:lvl3pPr algn="r" rtl="1" latinLnBrk="0">
              <a:defRPr lang="he-IL" sz="1600"/>
            </a:lvl3pPr>
            <a:lvl4pPr algn="r" rtl="1" latinLnBrk="0">
              <a:defRPr lang="he-IL" sz="1400"/>
            </a:lvl4pPr>
            <a:lvl5pPr algn="r" rtl="1" latinLnBrk="0">
              <a:defRPr lang="he-IL" sz="1400"/>
            </a:lvl5pPr>
            <a:lvl6pPr algn="r" latinLnBrk="0">
              <a:defRPr lang="he-IL" sz="1600"/>
            </a:lvl6pPr>
            <a:lvl7pPr algn="r" latinLnBrk="0">
              <a:defRPr lang="he-IL" sz="1600"/>
            </a:lvl7pPr>
            <a:lvl8pPr algn="r" latinLnBrk="0">
              <a:defRPr lang="he-IL" sz="1600"/>
            </a:lvl8pPr>
            <a:lvl9pPr algn="r" latinLnBrk="0">
              <a:defRPr lang="he-IL" sz="1600"/>
            </a:lvl9pPr>
          </a:lstStyle>
          <a:p>
            <a:pPr lvl="0" algn="r" rtl="1"/>
            <a:r>
              <a:rPr lang="he-IL"/>
              <a:t>ערוך סגנונות טקסט של תבנית בסיס</a:t>
            </a:r>
          </a:p>
          <a:p>
            <a:pPr lvl="1" algn="r" rtl="1"/>
            <a:r>
              <a:rPr lang="he-IL"/>
              <a:t>רמה שניה</a:t>
            </a:r>
          </a:p>
          <a:p>
            <a:pPr lvl="2" algn="r" rtl="1"/>
            <a:r>
              <a:rPr lang="he-IL"/>
              <a:t>רמה שלישית</a:t>
            </a:r>
          </a:p>
          <a:p>
            <a:pPr lvl="3" algn="r" rtl="1"/>
            <a:r>
              <a:rPr lang="he-IL"/>
              <a:t>רמה רביעית</a:t>
            </a:r>
          </a:p>
          <a:p>
            <a:pPr lvl="4" algn="r" rtl="1"/>
            <a:r>
              <a:rPr lang="he-IL"/>
              <a:t>רמה חמישית</a:t>
            </a:r>
            <a:endParaRPr lang="he-IL" dirty="0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algn="r" rtl="1" latinLnBrk="0">
              <a:spcBef>
                <a:spcPts val="0"/>
              </a:spcBef>
              <a:buNone/>
              <a:defRPr lang="he-IL" sz="2000" b="1"/>
            </a:lvl1pPr>
            <a:lvl2pPr marL="457200" indent="0" algn="r" latinLnBrk="0">
              <a:buNone/>
              <a:defRPr lang="he-IL" sz="2000" b="1"/>
            </a:lvl2pPr>
            <a:lvl3pPr marL="914400" indent="0" algn="r" latinLnBrk="0">
              <a:buNone/>
              <a:defRPr lang="he-IL" sz="1800" b="1"/>
            </a:lvl3pPr>
            <a:lvl4pPr marL="1371600" indent="0" algn="r" latinLnBrk="0">
              <a:buNone/>
              <a:defRPr lang="he-IL" sz="1600" b="1"/>
            </a:lvl4pPr>
            <a:lvl5pPr marL="1828800" indent="0" algn="r" latinLnBrk="0">
              <a:buNone/>
              <a:defRPr lang="he-IL" sz="1600" b="1"/>
            </a:lvl5pPr>
            <a:lvl6pPr marL="2286000" indent="0" algn="r" latinLnBrk="0">
              <a:buNone/>
              <a:defRPr lang="he-IL" sz="1600" b="1"/>
            </a:lvl6pPr>
            <a:lvl7pPr marL="2743200" indent="0" algn="r" latinLnBrk="0">
              <a:buNone/>
              <a:defRPr lang="he-IL" sz="1600" b="1"/>
            </a:lvl7pPr>
            <a:lvl8pPr marL="3200400" indent="0" algn="r" latinLnBrk="0">
              <a:buNone/>
              <a:defRPr lang="he-IL" sz="1600" b="1"/>
            </a:lvl8pPr>
            <a:lvl9pPr marL="3657600" indent="0" algn="r" latinLnBrk="0">
              <a:buNone/>
              <a:defRPr lang="he-IL" sz="1600" b="1"/>
            </a:lvl9pPr>
          </a:lstStyle>
          <a:p>
            <a:pPr lvl="0" algn="r" rtl="1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algn="r" rtl="1" latinLnBrk="0">
              <a:defRPr lang="he-IL" sz="2000"/>
            </a:lvl1pPr>
            <a:lvl2pPr algn="r" rtl="1" latinLnBrk="0">
              <a:defRPr lang="he-IL" sz="1800"/>
            </a:lvl2pPr>
            <a:lvl3pPr algn="r" rtl="1" latinLnBrk="0">
              <a:defRPr lang="he-IL" sz="1600"/>
            </a:lvl3pPr>
            <a:lvl4pPr algn="r" rtl="1" latinLnBrk="0">
              <a:defRPr lang="he-IL" sz="1400"/>
            </a:lvl4pPr>
            <a:lvl5pPr algn="r" rtl="1" latinLnBrk="0">
              <a:defRPr lang="he-IL" sz="1400"/>
            </a:lvl5pPr>
            <a:lvl6pPr algn="r" latinLnBrk="0">
              <a:defRPr lang="he-IL" sz="1600"/>
            </a:lvl6pPr>
            <a:lvl7pPr algn="r" latinLnBrk="0">
              <a:defRPr lang="he-IL" sz="1600"/>
            </a:lvl7pPr>
            <a:lvl8pPr algn="r" latinLnBrk="0">
              <a:defRPr lang="he-IL" sz="1600"/>
            </a:lvl8pPr>
            <a:lvl9pPr algn="r" latinLnBrk="0">
              <a:defRPr lang="he-IL" sz="1600"/>
            </a:lvl9pPr>
          </a:lstStyle>
          <a:p>
            <a:pPr lvl="0" algn="r" rtl="1"/>
            <a:r>
              <a:rPr lang="he-IL"/>
              <a:t>ערוך סגנונות טקסט של תבנית בסיס</a:t>
            </a:r>
          </a:p>
          <a:p>
            <a:pPr lvl="1" algn="r" rtl="1"/>
            <a:r>
              <a:rPr lang="he-IL"/>
              <a:t>רמה שניה</a:t>
            </a:r>
          </a:p>
          <a:p>
            <a:pPr lvl="2" algn="r" rtl="1"/>
            <a:r>
              <a:rPr lang="he-IL"/>
              <a:t>רמה שלישית</a:t>
            </a:r>
          </a:p>
          <a:p>
            <a:pPr lvl="3" algn="r" rtl="1"/>
            <a:r>
              <a:rPr lang="he-IL"/>
              <a:t>רמה רביעית</a:t>
            </a:r>
          </a:p>
          <a:p>
            <a:pPr lvl="4" algn="r" rtl="1"/>
            <a:r>
              <a:rPr lang="he-IL"/>
              <a:t>רמה חמישית</a:t>
            </a:r>
            <a:endParaRPr lang="he-IL" dirty="0"/>
          </a:p>
        </p:txBody>
      </p:sp>
      <p:sp>
        <p:nvSpPr>
          <p:cNvPr id="7" name="מציין מיקום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 rtl="1" latinLnBrk="0">
              <a:defRPr lang="he-IL"/>
            </a:lvl1pPr>
          </a:lstStyle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8" name="מציין מיקום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rtl="1" latinLnBrk="0">
              <a:defRPr lang="he-IL"/>
            </a:lvl1pPr>
          </a:lstStyle>
          <a:p>
            <a:endParaRPr>
              <a:solidFill>
                <a:prstClr val="black"/>
              </a:solidFill>
            </a:endParaRPr>
          </a:p>
        </p:txBody>
      </p:sp>
      <p:sp>
        <p:nvSpPr>
          <p:cNvPr id="9" name="מציין מיקום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rtl="1" latinLnBrk="0">
              <a:defRPr lang="he-IL"/>
            </a:lvl1pPr>
          </a:lstStyle>
          <a:p>
            <a:fld id="{4FAB73BC-B049-4115-A692-8D63A059BFB8}" type="slidenum">
              <a:rPr>
                <a:solidFill>
                  <a:prstClr val="black"/>
                </a:solidFill>
              </a:rPr>
              <a:pPr/>
              <a:t>‹#›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10" name="כותרת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rtl="1" latinLnBrk="0">
              <a:defRPr lang="he-IL"/>
            </a:lvl1pPr>
          </a:lstStyle>
          <a:p>
            <a:pPr algn="r" rtl="1"/>
            <a:r>
              <a:rPr lang="he-IL"/>
              <a:t>לחץ כדי לערוך סגנון כותרת של תבנית בסיס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0006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067720" y="769520"/>
            <a:ext cx="6058552" cy="3507549"/>
          </a:xfrm>
        </p:spPr>
        <p:txBody>
          <a:bodyPr anchor="ctr">
            <a:normAutofit/>
          </a:bodyPr>
          <a:lstStyle>
            <a:lvl1pPr algn="r" latinLnBrk="0">
              <a:defRPr lang="he-IL" sz="6000"/>
            </a:lvl1pPr>
          </a:lstStyle>
          <a:p>
            <a:pPr algn="r" rtl="1"/>
            <a:r>
              <a:rPr lang="he-IL"/>
              <a:t>לחץ כדי לערוך סגנון כותרת של תבנית בסיס</a:t>
            </a:r>
            <a:endParaRPr lang="he-IL" dirty="0"/>
          </a:p>
        </p:txBody>
      </p:sp>
      <p:sp>
        <p:nvSpPr>
          <p:cNvPr id="6" name="צורה חופשית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צורה חופשית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צורה חופשית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solidFill>
                <a:prstClr val="black"/>
              </a:solidFill>
            </a:endParaRPr>
          </a:p>
        </p:txBody>
      </p:sp>
      <p:grpSp>
        <p:nvGrpSpPr>
          <p:cNvPr id="9" name="קבוצה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צורה חופשית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" name="צורה חופשית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" name="צורה חופשית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" name="צורה חופשית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" name="צורה חופשית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" name="צורה חופשית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" name="צורה חופשית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" name="צורה חופשית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8" name="צורה חופשית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" name="צורה חופשית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0" name="צורה חופשית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1" name="צורה חופשית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2" name="צורה חופשית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3" name="צורה חופשית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4" name="צורה חופשית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5" name="צורה חופשית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6" name="צורה חופשית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7" name="צורה חופשית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8" name="צורה חופשית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9" name="צורה חופשית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0" name="צורה חופשית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" name="צורה חופשית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2" name="צורה חופשית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" name="צורה חופשית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4" name="צורה חופשית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5" name="צורה חופשית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צורה חופשית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7" name="צורה חופשית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8" name="צורה חופשית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9" name="צורה חופשית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0" name="צורה חופשית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1" name="צורה חופשית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2" name="צורה חופשית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3" name="צורה חופשית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4" name="צורה חופשית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5" name="צורה חופשית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6" name="צורה חופשית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7" name="צורה חופשית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8" name="צורה חופשית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9" name="צורה חופשית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0" name="צורה חופשית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1" name="צורה חופשית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2" name="צורה חופשית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3" name="צורה חופשית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4" name="צורה חופשית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5" name="צורה חופשית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6" name="צורה חופשית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7" name="צורה חופשית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8" name="צורה חופשית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9" name="צורה חופשית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0" name="צורה חופשית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1" name="צורה חופשית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2" name="צורה חופשית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3" name="צורה חופשית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4" name="צורה חופשית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5" name="צורה חופשית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6" name="צורה חופשית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7" name="צורה חופשית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8" name="צורה חופשית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9" name="צורה חופשית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0" name="צורה חופשית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1" name="צורה חופשית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2" name="צורה חופשית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3" name="צורה חופשית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4" name="צורה חופשית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5" name="צורה חופשית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6" name="צורה חופשית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7" name="צורה חופשית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8" name="צורה חופשית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9" name="צורה חופשית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0" name="צורה חופשית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1" name="צורה חופשית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2" name="צורה חופשית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3" name="צורה חופשית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4" name="צורה חופשית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5" name="צורה חופשית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6" name="צורה חופשית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7" name="צורה חופשית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8" name="צורה חופשית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9" name="צורה חופשית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0" name="צורה חופשית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1" name="צורה חופשית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2" name="צורה חופשית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93" name="קבוצה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צורה חופשית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5" name="צורה חופשית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6" name="צורה חופשית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7" name="צורה חופשית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8" name="צורה חופשית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9" name="צורה חופשית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0" name="צורה חופשית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1" name="צורה חופשית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2" name="צורה חופשית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3" name="צורה חופשית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4" name="צורה חופשית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5" name="צורה חופשית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6" name="צורה חופשית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7" name="צורה חופשית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8" name="צורה חופשית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9" name="צורה חופשית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0" name="צורה חופשית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1" name="צורה חופשית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2" name="צורה חופשית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3" name="צורה חופשית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4" name="צורה חופשית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5" name="צורה חופשית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6" name="צורה חופשית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7" name="צורה חופשית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8" name="צורה חופשית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9" name="צורה חופשית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0" name="צורה חופשית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1" name="צורה חופשית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2" name="צורה חופשית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3" name="צורה חופשית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4" name="צורה חופשית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5" name="צורה חופשית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6" name="צורה חופשית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7" name="צורה חופשית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8" name="צורה חופשית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9" name="צורה חופשית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0" name="צורה חופשית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1" name="צורה חופשית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2" name="צורה חופשית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3" name="צורה חופשית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4" name="צורה חופשית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5" name="צורה חופשית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6" name="צורה חופשית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7" name="צורה חופשית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8" name="צורה חופשית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9" name="צורה חופשית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0" name="צורה חופשית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1" name="צורה חופשית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2" name="צורה חופשית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3" name="צורה חופשית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4" name="צורה חופשית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5" name="צורה חופשית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6" name="צורה חופשית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7" name="צורה חופשית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8" name="צורה חופשית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9" name="צורה חופשית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0" name="צורה חופשית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1" name="צורה חופשית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2" name="צורה חופשית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3" name="צורה חופשית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4" name="צורה חופשית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5" name="צורה חופשית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6" name="צורה חופשית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7" name="צורה חופשית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8" name="צורה חופשית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9" name="צורה חופשית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0" name="צורה חופשית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1" name="צורה חופשית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2" name="צורה חופשית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3" name="צורה חופשית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4" name="צורה חופשית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5" name="צורה חופשית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6" name="צורה חופשית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7" name="צורה חופשית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8" name="צורה חופשית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9" name="צורה חופשית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0" name="צורה חופשית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1" name="צורה חופשית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2" name="צורה חופשית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3" name="צורה חופשית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4" name="צורה חופשית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5" name="צורה חופשית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6" name="צורה חופשית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177" name="קבוצה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צורה חופשית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9" name="צורה חופשית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80" name="צורה חופשית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81" name="צורה חופשית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82" name="צורה חופשית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83" name="צורה חופשית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84" name="צורה חופשית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85" name="צורה חופשית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86" name="צורה חופשית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87" name="צורה חופשית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88" name="צורה חופשית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89" name="צורה חופשית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0" name="צורה חופשית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1" name="צורה חופשית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2" name="צורה חופשית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3" name="צורה חופשית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4" name="צורה חופשית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5" name="צורה חופשית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6" name="צורה חופשית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7" name="צורה חופשית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8" name="צורה חופשית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9" name="צורה חופשית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00" name="צורה חופשית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01" name="צורה חופשית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02" name="צורה חופשית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03" name="צורה חופשית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04" name="צורה חופשית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05" name="צורה חופשית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06" name="צורה חופשית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07" name="צורה חופשית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08" name="צורה חופשית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09" name="צורה חופשית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10" name="צורה חופשית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11" name="צורה חופשית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12" name="צורה חופשית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13" name="צורה חופשית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14" name="צורה חופשית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15" name="צורה חופשית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16" name="צורה חופשית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17" name="צורה חופשית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18" name="צורה חופשית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19" name="צורה חופשית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20" name="צורה חופשית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21" name="צורה חופשית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22" name="צורה חופשית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23" name="צורה חופשית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24" name="צורה חופשית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25" name="צורה חופשית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26" name="צורה חופשית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27" name="צורה חופשית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28" name="צורה חופשית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29" name="צורה חופשית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30" name="צורה חופשית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31" name="צורה חופשית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32" name="צורה חופשית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33" name="צורה חופשית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34" name="צורה חופשית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35" name="צורה חופשית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36" name="צורה חופשית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37" name="צורה חופשית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38" name="צורה חופשית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39" name="צורה חופשית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40" name="צורה חופשית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41" name="צורה חופשית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42" name="צורה חופשית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43" name="צורה חופשית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44" name="צורה חופשית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45" name="צורה חופשית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46" name="צורה חופשית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47" name="צורה חופשית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48" name="צורה חופשית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49" name="צורה חופשית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50" name="צורה חופשית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51" name="צורה חופשית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52" name="צורה חופשית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53" name="צורה חופשית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54" name="צורה חופשית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55" name="צורה חופשית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56" name="צורה חופשית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57" name="צורה חופשית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58" name="צורה חופשית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59" name="צורה חופשית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260" name="קבוצה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צורה חופשית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62" name="צורה חופשית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63" name="צורה חופשית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64" name="צורה חופשית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65" name="צורה חופשית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66" name="צורה חופשית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67" name="צורה חופשית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68" name="צורה חופשית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69" name="צורה חופשית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70" name="צורה חופשית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71" name="צורה חופשית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72" name="צורה חופשית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73" name="צורה חופשית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rgbClr val="9EE0F8"/>
                </a:solidFill>
              </a:endParaRPr>
            </a:p>
          </p:txBody>
        </p:sp>
        <p:sp>
          <p:nvSpPr>
            <p:cNvPr id="274" name="צורה חופשית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75" name="צורה חופשית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76" name="צורה חופשית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77" name="צורה חופשית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rgbClr val="9EE0F8"/>
                </a:solidFill>
              </a:endParaRPr>
            </a:p>
          </p:txBody>
        </p:sp>
        <p:sp>
          <p:nvSpPr>
            <p:cNvPr id="278" name="צורה חופשית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79" name="צורה חופשית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80" name="צורה חופשית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81" name="צורה חופשית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82" name="צורה חופשית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83" name="צורה חופשית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84" name="צורה חופשית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rgbClr val="9EE0F8">
                    <a:lumMod val="75000"/>
                  </a:srgbClr>
                </a:solidFill>
              </a:endParaRPr>
            </a:p>
          </p:txBody>
        </p:sp>
        <p:sp>
          <p:nvSpPr>
            <p:cNvPr id="285" name="צורה חופשית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rgbClr val="9EE0F8">
                    <a:lumMod val="75000"/>
                  </a:srgbClr>
                </a:solidFill>
              </a:endParaRPr>
            </a:p>
          </p:txBody>
        </p:sp>
        <p:sp>
          <p:nvSpPr>
            <p:cNvPr id="286" name="צורה חופשית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87" name="צורה חופשית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88" name="צורה חופשית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289" name="קבוצה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צורה חופשית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91" name="אליפסה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92" name="צורה חופשית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93" name="צורה חופשית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94" name="צורה חופשית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95" name="צורה חופשית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96" name="צורה חופשית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97" name="צורה חופשית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98" name="צורה חופשית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99" name="צורה חופשית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00" name="צורה חופשית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01" name="צורה חופשית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02" name="צורה חופשית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03" name="צורה חופשית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04" name="צורה חופשית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05" name="צורה חופשית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06" name="צורה חופשית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07" name="צורה חופשית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08" name="צורה חופשית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09" name="צורה חופשית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310" name="צורה חופשית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solidFill>
                <a:prstClr val="black"/>
              </a:solidFill>
            </a:endParaRPr>
          </a:p>
        </p:txBody>
      </p:sp>
      <p:grpSp>
        <p:nvGrpSpPr>
          <p:cNvPr id="311" name="קבוצה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צורה חופשית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3" name="צורה חופשית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4" name="צורה חופשית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5" name="צורה חופשית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6" name="צורה חופשית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7" name="צורה חופשית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8" name="צורה חופשית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9" name="צורה חופשית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20" name="צורה חופשית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21" name="צורה חופשית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22" name="צורה חופשית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23" name="צורה חופשית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24" name="צורה חופשית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25" name="צורה חופשית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26" name="צורה חופשית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27" name="צורה חופשית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28" name="צורה חופשית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29" name="צורה חופשית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0" name="צורה חופשית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1" name="צורה חופשית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2" name="צורה חופשית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3" name="צורה חופשית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4" name="צורה חופשית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5" name="צורה חופשית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6" name="צורה חופשית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7" name="צורה חופשית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8" name="צורה חופשית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9" name="צורה חופשית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40" name="צורה חופשית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41" name="צורה חופשית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42" name="צורה חופשית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43" name="צורה חופשית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44" name="צורה חופשית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45" name="צורה חופשית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46" name="צורה חופשית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47" name="צורה חופשית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348" name="קבוצה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קבוצה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צורה חופשית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76" name="צורה חופשית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77" name="צורה חופשית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78" name="צורה חופשית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79" name="צורה חופשית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80" name="צורה חופשית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81" name="צורה חופשית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82" name="צורה חופשית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83" name="צורה חופשית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84" name="צורה חופשית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85" name="צורה חופשית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86" name="צורה חופשית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87" name="צורה חופשית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88" name="צורה חופשית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89" name="צורה חופשית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90" name="צורה חופשית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91" name="צורה חופשית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92" name="צורה חופשית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93" name="צורה חופשית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94" name="צורה חופשית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95" name="צורה חופשית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96" name="צורה חופשית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97" name="צורה חופשית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98" name="צורה חופשית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99" name="צורה חופשית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00" name="צורה חופשית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01" name="צורה חופשית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02" name="צורה חופשית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03" name="צורה חופשית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04" name="צורה חופשית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05" name="צורה חופשית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06" name="צורה חופשית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07" name="צורה חופשית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08" name="צורה חופשית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09" name="צורה חופשית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10" name="צורה חופשית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11" name="צורה חופשית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12" name="צורה חופשית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13" name="צורה חופשית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14" name="צורה חופשית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15" name="צורה חופשית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16" name="צורה חופשית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17" name="צורה חופשית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18" name="צורה חופשית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19" name="צורה חופשית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20" name="צורה חופשית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421" name="צורה חופשית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50" name="קבוצה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צורה חופשית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67" name="צורה חופשית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68" name="צורה חופשית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69" name="צורה חופשית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70" name="צורה חופשית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71" name="צורה חופשית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72" name="צורה חופשית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73" name="צורה חופשית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74" name="צורה חופשית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51" name="קבוצה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צורה חופשית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60" name="צורה חופשית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61" name="צורה חופשית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62" name="צורה חופשית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63" name="צורה חופשית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64" name="צורה חופשית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65" name="צורה חופשית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52" name="קבוצה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צורה חופשית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54" name="צורה חופשית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55" name="צורה חופשית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56" name="צורה חופשית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57" name="צורה חופשית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58" name="צורה חופשית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422" name="קבוצה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צורה חופשית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24" name="צורה חופשית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25" name="צורה חופשית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26" name="צורה חופשית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27" name="צורה חופשית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28" name="צורה חופשית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29" name="צורה חופשית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30" name="צורה חופשית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431" name="קבוצה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צורה חופשית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33" name="צורה חופשית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34" name="צורה חופשית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35" name="צורה חופשית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36" name="צורה חופשית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37" name="צורה חופשית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38" name="צורה חופשית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39" name="צורה חופשית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440" name="קבוצה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צורה חופשית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42" name="צורה חופשית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43" name="צורה חופשית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44" name="צורה חופשית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45" name="צורה חופשית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46" name="צורה חופשית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47" name="צורה חופשית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48" name="צורה חופשית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3" name="מציין מיקום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>
                <a:solidFill>
                  <a:prstClr val="black"/>
                </a:solidFill>
              </a:rPr>
              <a:pPr/>
              <a:t>10/24/2020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4" name="מציין מיקום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מציין מיקום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863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3" name="מציין מיקום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מציין מיקום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>
                <a:solidFill>
                  <a:prstClr val="black"/>
                </a:solidFill>
              </a:rPr>
              <a:pPr/>
              <a:t>‹#›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02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046720" y="1188720"/>
            <a:ext cx="3108960" cy="2286000"/>
          </a:xfrm>
        </p:spPr>
        <p:txBody>
          <a:bodyPr anchor="b">
            <a:normAutofit/>
          </a:bodyPr>
          <a:lstStyle>
            <a:lvl1pPr algn="r" latinLnBrk="0">
              <a:defRPr lang="he-IL" sz="3400" b="0"/>
            </a:lvl1pPr>
          </a:lstStyle>
          <a:p>
            <a:pPr algn="r" rtl="1"/>
            <a:r>
              <a:rPr lang="he-IL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988060" y="457200"/>
            <a:ext cx="6675120" cy="5943600"/>
          </a:xfrm>
        </p:spPr>
        <p:txBody>
          <a:bodyPr>
            <a:normAutofit/>
          </a:bodyPr>
          <a:lstStyle>
            <a:lvl1pPr algn="r" latinLnBrk="0">
              <a:defRPr lang="he-IL" sz="2000"/>
            </a:lvl1pPr>
            <a:lvl2pPr algn="r" latinLnBrk="0">
              <a:defRPr lang="he-IL" sz="1800"/>
            </a:lvl2pPr>
            <a:lvl3pPr algn="r" latinLnBrk="0">
              <a:defRPr lang="he-IL" sz="1600"/>
            </a:lvl3pPr>
            <a:lvl4pPr algn="r" latinLnBrk="0">
              <a:defRPr lang="he-IL" sz="1400"/>
            </a:lvl4pPr>
            <a:lvl5pPr algn="r" latinLnBrk="0">
              <a:defRPr lang="he-IL" sz="1400"/>
            </a:lvl5pPr>
            <a:lvl6pPr algn="r" latinLnBrk="0">
              <a:defRPr lang="he-IL" sz="1400"/>
            </a:lvl6pPr>
            <a:lvl7pPr algn="r" latinLnBrk="0">
              <a:defRPr lang="he-IL" sz="1400"/>
            </a:lvl7pPr>
            <a:lvl8pPr algn="r" latinLnBrk="0">
              <a:defRPr lang="he-IL" sz="1400"/>
            </a:lvl8pPr>
            <a:lvl9pPr algn="r" latinLnBrk="0">
              <a:defRPr lang="he-IL" sz="1400"/>
            </a:lvl9pPr>
          </a:lstStyle>
          <a:p>
            <a:pPr lvl="0" algn="r" rtl="1"/>
            <a:r>
              <a:rPr lang="he-IL"/>
              <a:t>ערוך סגנונות טקסט של תבנית בסיס</a:t>
            </a:r>
          </a:p>
          <a:p>
            <a:pPr lvl="1" algn="r" rtl="1"/>
            <a:r>
              <a:rPr lang="he-IL"/>
              <a:t>רמה שניה</a:t>
            </a:r>
          </a:p>
          <a:p>
            <a:pPr lvl="2" algn="r" rtl="1"/>
            <a:r>
              <a:rPr lang="he-IL"/>
              <a:t>רמה שלישית</a:t>
            </a:r>
          </a:p>
          <a:p>
            <a:pPr lvl="3" algn="r" rtl="1"/>
            <a:r>
              <a:rPr lang="he-IL"/>
              <a:t>רמה רביעית</a:t>
            </a:r>
          </a:p>
          <a:p>
            <a:pPr lvl="4" algn="r" rtl="1"/>
            <a:r>
              <a:rPr lang="he-IL"/>
              <a:t>רמה חמישית</a:t>
            </a:r>
            <a:endParaRPr lang="he-IL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046720" y="3474720"/>
            <a:ext cx="3108960" cy="1371600"/>
          </a:xfrm>
        </p:spPr>
        <p:txBody>
          <a:bodyPr>
            <a:normAutofit/>
          </a:bodyPr>
          <a:lstStyle>
            <a:lvl1pPr marL="0" indent="0" algn="r" latinLnBrk="0">
              <a:spcBef>
                <a:spcPts val="1200"/>
              </a:spcBef>
              <a:buNone/>
              <a:defRPr lang="he-IL" sz="1600"/>
            </a:lvl1pPr>
            <a:lvl2pPr marL="457200" indent="0" algn="r" latinLnBrk="0">
              <a:buNone/>
              <a:defRPr lang="he-IL" sz="1200"/>
            </a:lvl2pPr>
            <a:lvl3pPr marL="914400" indent="0" algn="r" latinLnBrk="0">
              <a:buNone/>
              <a:defRPr lang="he-IL" sz="1000"/>
            </a:lvl3pPr>
            <a:lvl4pPr marL="1371600" indent="0" algn="r" latinLnBrk="0">
              <a:buNone/>
              <a:defRPr lang="he-IL" sz="900"/>
            </a:lvl4pPr>
            <a:lvl5pPr marL="1828800" indent="0" algn="r" latinLnBrk="0">
              <a:buNone/>
              <a:defRPr lang="he-IL" sz="900"/>
            </a:lvl5pPr>
            <a:lvl6pPr marL="2286000" indent="0" algn="r" latinLnBrk="0">
              <a:buNone/>
              <a:defRPr lang="he-IL" sz="900"/>
            </a:lvl6pPr>
            <a:lvl7pPr marL="2743200" indent="0" algn="r" latinLnBrk="0">
              <a:buNone/>
              <a:defRPr lang="he-IL" sz="900"/>
            </a:lvl7pPr>
            <a:lvl8pPr marL="3200400" indent="0" algn="r" latinLnBrk="0">
              <a:buNone/>
              <a:defRPr lang="he-IL" sz="900"/>
            </a:lvl8pPr>
            <a:lvl9pPr marL="3657600" indent="0" algn="r" latinLnBrk="0">
              <a:buNone/>
              <a:defRPr lang="he-IL" sz="900"/>
            </a:lvl9pPr>
          </a:lstStyle>
          <a:p>
            <a:pPr lvl="0" algn="r" rtl="1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6" name="מציין מיקום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מציין מיקום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>
                <a:solidFill>
                  <a:prstClr val="black"/>
                </a:solidFill>
              </a:rPr>
              <a:pPr/>
              <a:t>‹#›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56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046720" y="1188720"/>
            <a:ext cx="3108960" cy="2286000"/>
          </a:xfrm>
        </p:spPr>
        <p:txBody>
          <a:bodyPr anchor="b">
            <a:normAutofit/>
          </a:bodyPr>
          <a:lstStyle>
            <a:lvl1pPr algn="r" latinLnBrk="0">
              <a:defRPr lang="he-IL" sz="3400" b="0"/>
            </a:lvl1pPr>
          </a:lstStyle>
          <a:p>
            <a:pPr algn="r" rtl="1"/>
            <a:r>
              <a:rPr lang="he-IL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תמונה 2"/>
          <p:cNvSpPr>
            <a:spLocks noGrp="1"/>
          </p:cNvSpPr>
          <p:nvPr>
            <p:ph type="pic" idx="1"/>
          </p:nvPr>
        </p:nvSpPr>
        <p:spPr>
          <a:xfrm>
            <a:off x="9626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anchor="t" anchorCtr="1">
            <a:normAutofit/>
          </a:bodyPr>
          <a:lstStyle>
            <a:lvl1pPr marL="0" indent="0" algn="r" latinLnBrk="0">
              <a:buNone/>
              <a:defRPr lang="he-IL" sz="2000">
                <a:solidFill>
                  <a:schemeClr val="tx1"/>
                </a:solidFill>
              </a:defRPr>
            </a:lvl1pPr>
            <a:lvl2pPr marL="457200" indent="0" algn="r" latinLnBrk="0">
              <a:buNone/>
              <a:defRPr lang="he-IL" sz="2800"/>
            </a:lvl2pPr>
            <a:lvl3pPr marL="914400" indent="0" algn="r" latinLnBrk="0">
              <a:buNone/>
              <a:defRPr lang="he-IL" sz="2400"/>
            </a:lvl3pPr>
            <a:lvl4pPr marL="1371600" indent="0" algn="r" latinLnBrk="0">
              <a:buNone/>
              <a:defRPr lang="he-IL" sz="2000"/>
            </a:lvl4pPr>
            <a:lvl5pPr marL="1828800" indent="0" algn="r" latinLnBrk="0">
              <a:buNone/>
              <a:defRPr lang="he-IL" sz="2000"/>
            </a:lvl5pPr>
            <a:lvl6pPr marL="2286000" indent="0" algn="r" latinLnBrk="0">
              <a:buNone/>
              <a:defRPr lang="he-IL" sz="2000"/>
            </a:lvl6pPr>
            <a:lvl7pPr marL="2743200" indent="0" algn="r" latinLnBrk="0">
              <a:buNone/>
              <a:defRPr lang="he-IL" sz="2000"/>
            </a:lvl7pPr>
            <a:lvl8pPr marL="3200400" indent="0" algn="r" latinLnBrk="0">
              <a:buNone/>
              <a:defRPr lang="he-IL" sz="2000"/>
            </a:lvl8pPr>
            <a:lvl9pPr marL="3657600" indent="0" algn="r" latinLnBrk="0">
              <a:buNone/>
              <a:defRPr lang="he-IL" sz="2000"/>
            </a:lvl9pPr>
          </a:lstStyle>
          <a:p>
            <a:pPr algn="r" rtl="1"/>
            <a:r>
              <a:rPr lang="he-IL"/>
              <a:t>לחץ על הסמל כדי להוסיף תמונה</a:t>
            </a:r>
            <a:endParaRPr lang="he-IL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046720" y="3474720"/>
            <a:ext cx="3108960" cy="1371600"/>
          </a:xfrm>
        </p:spPr>
        <p:txBody>
          <a:bodyPr>
            <a:normAutofit/>
          </a:bodyPr>
          <a:lstStyle>
            <a:lvl1pPr marL="0" indent="0" algn="r" latinLnBrk="0">
              <a:spcBef>
                <a:spcPts val="1200"/>
              </a:spcBef>
              <a:buNone/>
              <a:defRPr lang="he-IL" sz="1600"/>
            </a:lvl1pPr>
            <a:lvl2pPr marL="457200" indent="0" algn="r" latinLnBrk="0">
              <a:buNone/>
              <a:defRPr lang="he-IL" sz="1200"/>
            </a:lvl2pPr>
            <a:lvl3pPr marL="914400" indent="0" algn="r" latinLnBrk="0">
              <a:buNone/>
              <a:defRPr lang="he-IL" sz="1000"/>
            </a:lvl3pPr>
            <a:lvl4pPr marL="1371600" indent="0" algn="r" latinLnBrk="0">
              <a:buNone/>
              <a:defRPr lang="he-IL" sz="900"/>
            </a:lvl4pPr>
            <a:lvl5pPr marL="1828800" indent="0" algn="r" latinLnBrk="0">
              <a:buNone/>
              <a:defRPr lang="he-IL" sz="900"/>
            </a:lvl5pPr>
            <a:lvl6pPr marL="2286000" indent="0" algn="r" latinLnBrk="0">
              <a:buNone/>
              <a:defRPr lang="he-IL" sz="900"/>
            </a:lvl6pPr>
            <a:lvl7pPr marL="2743200" indent="0" algn="r" latinLnBrk="0">
              <a:buNone/>
              <a:defRPr lang="he-IL" sz="900"/>
            </a:lvl7pPr>
            <a:lvl8pPr marL="3200400" indent="0" algn="r" latinLnBrk="0">
              <a:buNone/>
              <a:defRPr lang="he-IL" sz="900"/>
            </a:lvl8pPr>
            <a:lvl9pPr marL="3657600" indent="0" algn="r" latinLnBrk="0">
              <a:buNone/>
              <a:defRPr lang="he-IL" sz="900"/>
            </a:lvl9pPr>
          </a:lstStyle>
          <a:p>
            <a:pPr lvl="0" algn="r" rtl="1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6" name="מציין מיקום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מציין מיקום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>
                <a:solidFill>
                  <a:prstClr val="black"/>
                </a:solidFill>
              </a:rPr>
              <a:pPr/>
              <a:t>‹#›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53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כותרת 1"/>
          <p:cNvSpPr>
            <a:spLocks noGrp="1"/>
          </p:cNvSpPr>
          <p:nvPr>
            <p:ph type="title"/>
          </p:nvPr>
        </p:nvSpPr>
        <p:spPr>
          <a:xfrm>
            <a:off x="1524000" y="97198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1" anchor="b">
            <a:normAutofit/>
          </a:bodyPr>
          <a:lstStyle/>
          <a:p>
            <a:pPr algn="r" rtl="1"/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528572" y="1504188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 algn="r" rtl="1"/>
            <a:r>
              <a:rPr lang="he-IL" dirty="0"/>
              <a:t>לחץ כדי לערוך סגנונות טקסט של תבנית בסיס</a:t>
            </a:r>
          </a:p>
          <a:p>
            <a:pPr lvl="1" algn="r" rtl="1"/>
            <a:r>
              <a:rPr lang="he-IL" dirty="0"/>
              <a:t>רמה שניה</a:t>
            </a:r>
          </a:p>
          <a:p>
            <a:pPr lvl="2" algn="r" rtl="1"/>
            <a:r>
              <a:rPr lang="he-IL" dirty="0"/>
              <a:t>רמה שלישית</a:t>
            </a:r>
          </a:p>
          <a:p>
            <a:pPr lvl="3" algn="r" rtl="1"/>
            <a:r>
              <a:rPr lang="he-IL" dirty="0"/>
              <a:t>רמה רביעית</a:t>
            </a:r>
          </a:p>
          <a:p>
            <a:pPr lvl="4" algn="r" rtl="1"/>
            <a:r>
              <a:rPr lang="he-IL" dirty="0"/>
              <a:t>רמה חמישית</a:t>
            </a:r>
          </a:p>
        </p:txBody>
      </p:sp>
      <p:sp>
        <p:nvSpPr>
          <p:cNvPr id="70" name="צורה חופשית 50"/>
          <p:cNvSpPr>
            <a:spLocks/>
          </p:cNvSpPr>
          <p:nvPr userDrawn="1"/>
        </p:nvSpPr>
        <p:spPr bwMode="auto">
          <a:xfrm>
            <a:off x="8763240" y="551016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צורה חופשית 51"/>
          <p:cNvSpPr>
            <a:spLocks/>
          </p:cNvSpPr>
          <p:nvPr userDrawn="1"/>
        </p:nvSpPr>
        <p:spPr bwMode="auto">
          <a:xfrm>
            <a:off x="1828" y="564081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צורה חופשית 51"/>
          <p:cNvSpPr>
            <a:spLocks/>
          </p:cNvSpPr>
          <p:nvPr userDrawn="1"/>
        </p:nvSpPr>
        <p:spPr bwMode="auto">
          <a:xfrm>
            <a:off x="-11921" y="5861816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3" name="קבוצה 66"/>
          <p:cNvGrpSpPr>
            <a:grpSpLocks noChangeAspect="1"/>
          </p:cNvGrpSpPr>
          <p:nvPr userDrawn="1"/>
        </p:nvGrpSpPr>
        <p:grpSpPr bwMode="auto">
          <a:xfrm>
            <a:off x="11649515" y="936216"/>
            <a:ext cx="426645" cy="400819"/>
            <a:chOff x="3636" y="1964"/>
            <a:chExt cx="413" cy="388"/>
          </a:xfrm>
        </p:grpSpPr>
        <p:sp>
          <p:nvSpPr>
            <p:cNvPr id="74" name="צורה חופשית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5" name="צורה חופשית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6" name="צורה חופשית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7" name="צורה חופשית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8" name="צורה חופשית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9" name="צורה חופשית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0" name="צורה חופשית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1" name="צורה חופשית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82" name="קבוצה 18"/>
          <p:cNvGrpSpPr/>
          <p:nvPr userDrawn="1"/>
        </p:nvGrpSpPr>
        <p:grpSpPr>
          <a:xfrm>
            <a:off x="11310755" y="6200669"/>
            <a:ext cx="875471" cy="645972"/>
            <a:chOff x="7344986" y="5566058"/>
            <a:chExt cx="1750940" cy="1291943"/>
          </a:xfrm>
        </p:grpSpPr>
        <p:sp>
          <p:nvSpPr>
            <p:cNvPr id="83" name="צורה חופשית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4" name="צורה חופשית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צורה חופשית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6" name="צורה חופשית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7" name="צורה חופשית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8" name="צורה חופשית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89" name="קבוצה 5"/>
          <p:cNvGrpSpPr>
            <a:grpSpLocks noChangeAspect="1"/>
          </p:cNvGrpSpPr>
          <p:nvPr userDrawn="1"/>
        </p:nvGrpSpPr>
        <p:grpSpPr bwMode="auto">
          <a:xfrm>
            <a:off x="4269" y="2862530"/>
            <a:ext cx="597228" cy="789302"/>
            <a:chOff x="2121" y="1060"/>
            <a:chExt cx="597" cy="789"/>
          </a:xfrm>
        </p:grpSpPr>
        <p:sp>
          <p:nvSpPr>
            <p:cNvPr id="90" name="צורה חופשית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" name="צורה חופשית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" name="צורה חופשית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3" name="צורה חופשית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4" name="צורה חופשית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5" name="צורה חופשית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6" name="צורה חופשית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97" name="קבוצה 16"/>
          <p:cNvGrpSpPr>
            <a:grpSpLocks noChangeAspect="1"/>
          </p:cNvGrpSpPr>
          <p:nvPr userDrawn="1"/>
        </p:nvGrpSpPr>
        <p:grpSpPr bwMode="auto">
          <a:xfrm>
            <a:off x="141333" y="-24370"/>
            <a:ext cx="1382907" cy="804244"/>
            <a:chOff x="1922" y="1129"/>
            <a:chExt cx="987" cy="574"/>
          </a:xfrm>
        </p:grpSpPr>
        <p:sp>
          <p:nvSpPr>
            <p:cNvPr id="98" name="צורה חופשית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צורה חופשית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0" name="צורה חופשית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צורה חופשית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" name="צורה חופשית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3" name="צורה חופשית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4" name="צורה חופשית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5" name="צורה חופשית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06" name="קבוצה 28"/>
          <p:cNvGrpSpPr>
            <a:grpSpLocks noChangeAspect="1"/>
          </p:cNvGrpSpPr>
          <p:nvPr userDrawn="1"/>
        </p:nvGrpSpPr>
        <p:grpSpPr bwMode="auto">
          <a:xfrm>
            <a:off x="1828" y="4996202"/>
            <a:ext cx="687853" cy="1147722"/>
            <a:chOff x="1901" y="2020"/>
            <a:chExt cx="1059" cy="1767"/>
          </a:xfrm>
        </p:grpSpPr>
        <p:sp>
          <p:nvSpPr>
            <p:cNvPr id="107" name="צורה חופשית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8" name="צורה חופשית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9" name="צורה חופשית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0" name="צורה חופשית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1" name="צורה חופשית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2" name="צורה חופשית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3" name="צורה חופשית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4" name="צורה חופשית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15" name="קבוצה 52"/>
          <p:cNvGrpSpPr>
            <a:grpSpLocks noChangeAspect="1"/>
          </p:cNvGrpSpPr>
          <p:nvPr userDrawn="1"/>
        </p:nvGrpSpPr>
        <p:grpSpPr bwMode="auto">
          <a:xfrm rot="19948164">
            <a:off x="11145075" y="93788"/>
            <a:ext cx="675071" cy="772505"/>
            <a:chOff x="4634" y="754"/>
            <a:chExt cx="1164" cy="1332"/>
          </a:xfrm>
        </p:grpSpPr>
        <p:sp>
          <p:nvSpPr>
            <p:cNvPr id="116" name="צורה חופשית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7" name="צורה חופשית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8" name="צורה חופשית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9" name="צורה חופשית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0" name="צורה חופשית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1" name="צורה חופשית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2" name="צורה חופשית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3" name="צורה חופשית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24" name="קבוצה 64"/>
          <p:cNvGrpSpPr>
            <a:grpSpLocks noChangeAspect="1"/>
          </p:cNvGrpSpPr>
          <p:nvPr userDrawn="1"/>
        </p:nvGrpSpPr>
        <p:grpSpPr bwMode="auto">
          <a:xfrm flipH="1">
            <a:off x="10784493" y="2947432"/>
            <a:ext cx="1028242" cy="1140705"/>
            <a:chOff x="2052" y="995"/>
            <a:chExt cx="768" cy="852"/>
          </a:xfrm>
        </p:grpSpPr>
        <p:sp>
          <p:nvSpPr>
            <p:cNvPr id="125" name="צורה חופשית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6" name="צורה חופשית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7" name="צורה חופשית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8" name="צורה חופשית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9" name="צורה חופשית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0" name="צורה חופשית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1" name="צורה חופשית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2" name="צורה חופשית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" name="מציין מיקום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10023348" y="6620256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latinLnBrk="0">
              <a:defRPr lang="he-IL" sz="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A8D9AD5-F248-4919-864A-CFD76CC027D6}" type="slidenum">
              <a:rPr smtClean="0"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4" name="מציין מיקום תאריך 3"/>
          <p:cNvSpPr>
            <a:spLocks noGrp="1"/>
          </p:cNvSpPr>
          <p:nvPr>
            <p:ph type="dt" sz="half" idx="2"/>
          </p:nvPr>
        </p:nvSpPr>
        <p:spPr>
          <a:xfrm>
            <a:off x="8875776" y="6620256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latinLnBrk="0">
              <a:defRPr lang="he-IL" sz="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9E583DDF-CA54-461A-A486-592D2374C532}" type="datetimeFigureOut">
              <a:rPr lang="en-US" smtClean="0">
                <a:solidFill>
                  <a:prstClr val="black"/>
                </a:solidFill>
              </a:rPr>
              <a:pPr/>
              <a:t>10/24/2020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5" name="מציין מיקום כותרת תחתונה 4"/>
          <p:cNvSpPr>
            <a:spLocks noGrp="1"/>
          </p:cNvSpPr>
          <p:nvPr>
            <p:ph type="ftr" sz="quarter" idx="3"/>
          </p:nvPr>
        </p:nvSpPr>
        <p:spPr>
          <a:xfrm>
            <a:off x="1522412" y="6620256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latinLnBrk="0">
              <a:defRPr lang="he-IL" sz="800" cap="none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51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r" defTabSz="914400" rtl="1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he-IL" sz="3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74320" indent="-228600" algn="r" defTabSz="914400" rtl="1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he-IL"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59436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he-IL"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914400" indent="-228600" algn="r" defTabSz="914400" rtl="1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he-IL"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234440" indent="-228600" algn="r" defTabSz="914400" rtl="1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he-IL"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554480" indent="-228600" algn="r" defTabSz="914400" rtl="1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he-IL"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874520" indent="-228600" algn="r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he-IL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r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he-IL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r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he-IL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r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he-IL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0" eaLnBrk="1" latinLnBrk="0" hangingPunct="1">
        <a:defRPr lang="he-IL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0" eaLnBrk="1" latinLnBrk="0" hangingPunct="1">
        <a:defRPr lang="he-IL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0" eaLnBrk="1" latinLnBrk="0" hangingPunct="1">
        <a:defRPr lang="he-IL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0" eaLnBrk="1" latinLnBrk="0" hangingPunct="1">
        <a:defRPr lang="he-IL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0" eaLnBrk="1" latinLnBrk="0" hangingPunct="1">
        <a:defRPr lang="he-IL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0" eaLnBrk="1" latinLnBrk="0" hangingPunct="1">
        <a:defRPr lang="he-IL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0" eaLnBrk="1" latinLnBrk="0" hangingPunct="1">
        <a:defRPr lang="he-IL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0" eaLnBrk="1" latinLnBrk="0" hangingPunct="1">
        <a:defRPr lang="he-IL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0" eaLnBrk="1" latinLnBrk="0" hangingPunct="1">
        <a:defRPr lang="he-IL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552">
          <p15:clr>
            <a:srgbClr val="F26B43"/>
          </p15:clr>
        </p15:guide>
        <p15:guide id="4" pos="6720">
          <p15:clr>
            <a:srgbClr val="F26B43"/>
          </p15:clr>
        </p15:guide>
        <p15:guide id="5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ms.education.gov.il/EducationCMS/Applications/Mankal/Templates/HoraotKevaFreeContent.aspx?NRMODE=Published&amp;NRNODEGUID=%7bB043F47F-B2B4-4E4E-B889-59E0A8AB888B%7d&amp;NRORIGINALURL=/EducationCMS/Applications/Mankal/EtsMedorim/4/4-3/HoraotKeva/K-2014-2-1-4-3-37.htm&amp;NRCACHEHINT=NoModifyGuest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טבלה 2"/>
          <p:cNvGraphicFramePr>
            <a:graphicFrameLocks noGrp="1"/>
          </p:cNvGraphicFramePr>
          <p:nvPr/>
        </p:nvGraphicFramePr>
        <p:xfrm>
          <a:off x="1143001" y="711408"/>
          <a:ext cx="6227592" cy="5958332"/>
        </p:xfrm>
        <a:graphic>
          <a:graphicData uri="http://schemas.openxmlformats.org/drawingml/2006/table">
            <a:tbl>
              <a:tblPr rtl="1"/>
              <a:tblGrid>
                <a:gridCol w="968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2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65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0806">
                <a:tc>
                  <a:txBody>
                    <a:bodyPr/>
                    <a:lstStyle/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endParaRPr lang="he-IL" sz="1400" b="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endParaRPr lang="he-IL" sz="1400" b="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הרמות</a:t>
                      </a: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he-IL" sz="1400" b="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85750" indent="-285750" algn="r" rtl="1">
                        <a:lnSpc>
                          <a:spcPts val="1200"/>
                        </a:lnSpc>
                        <a:spcAft>
                          <a:spcPts val="0"/>
                        </a:spcAft>
                        <a:buClr>
                          <a:schemeClr val="accent4">
                            <a:lumMod val="50000"/>
                          </a:schemeClr>
                        </a:buClr>
                        <a:buSzPct val="70000"/>
                        <a:buFont typeface="Courier New" panose="02070309020205020404" pitchFamily="49" charset="0"/>
                        <a:buChar char="o"/>
                      </a:pPr>
                      <a:endParaRPr lang="he-IL" sz="1400" b="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85750" indent="-285750" algn="r" rtl="1">
                        <a:lnSpc>
                          <a:spcPts val="1200"/>
                        </a:lnSpc>
                        <a:spcAft>
                          <a:spcPts val="0"/>
                        </a:spcAft>
                        <a:buClr>
                          <a:schemeClr val="accent4">
                            <a:lumMod val="50000"/>
                          </a:schemeClr>
                        </a:buClr>
                        <a:buSzPct val="70000"/>
                        <a:buFont typeface="Courier New" panose="02070309020205020404" pitchFamily="49" charset="0"/>
                        <a:buChar char="o"/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עולים</a:t>
                      </a: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85750" indent="-285750" algn="r" rtl="1">
                        <a:lnSpc>
                          <a:spcPts val="1200"/>
                        </a:lnSpc>
                        <a:spcAft>
                          <a:spcPts val="0"/>
                        </a:spcAft>
                        <a:buClr>
                          <a:schemeClr val="accent4">
                            <a:lumMod val="50000"/>
                          </a:schemeClr>
                        </a:buClr>
                        <a:buSzPct val="70000"/>
                        <a:buFont typeface="Courier New" panose="02070309020205020404" pitchFamily="49" charset="0"/>
                        <a:buChar char="o"/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אזרחים עולים</a:t>
                      </a: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85750" indent="-285750" algn="r" rtl="1">
                        <a:lnSpc>
                          <a:spcPts val="1200"/>
                        </a:lnSpc>
                        <a:spcAft>
                          <a:spcPts val="0"/>
                        </a:spcAft>
                        <a:buClr>
                          <a:schemeClr val="accent4">
                            <a:lumMod val="50000"/>
                          </a:schemeClr>
                        </a:buClr>
                        <a:buSzPct val="70000"/>
                        <a:buFont typeface="Courier New" panose="02070309020205020404" pitchFamily="49" charset="0"/>
                        <a:buChar char="o"/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תושבים ארעיים</a:t>
                      </a: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85750" indent="-285750" algn="r" rtl="1">
                        <a:lnSpc>
                          <a:spcPts val="1200"/>
                        </a:lnSpc>
                        <a:spcAft>
                          <a:spcPts val="0"/>
                        </a:spcAft>
                        <a:buClr>
                          <a:schemeClr val="accent4">
                            <a:lumMod val="50000"/>
                          </a:schemeClr>
                        </a:buClr>
                        <a:buSzPct val="70000"/>
                        <a:buFont typeface="Courier New" panose="02070309020205020404" pitchFamily="49" charset="0"/>
                        <a:buChar char="o"/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תיירים</a:t>
                      </a: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85750" indent="-285750" algn="r" rtl="1">
                        <a:lnSpc>
                          <a:spcPts val="1200"/>
                        </a:lnSpc>
                        <a:spcAft>
                          <a:spcPts val="0"/>
                        </a:spcAft>
                        <a:buClr>
                          <a:schemeClr val="accent4">
                            <a:lumMod val="50000"/>
                          </a:schemeClr>
                        </a:buClr>
                        <a:buSzPct val="70000"/>
                        <a:buFont typeface="Courier New" panose="02070309020205020404" pitchFamily="49" charset="0"/>
                        <a:buChar char="o"/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ילדים של נתין זר</a:t>
                      </a: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endParaRPr lang="he-IL" sz="1400" b="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תושבים חוזרים</a:t>
                      </a: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2338">
                <a:tc>
                  <a:txBody>
                    <a:bodyPr/>
                    <a:lstStyle/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endParaRPr lang="he-IL" sz="1400" b="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endParaRPr lang="he-IL" sz="1400" b="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רמה א'</a:t>
                      </a: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he-IL" sz="1400" b="0" dirty="0">
                          <a:solidFill>
                            <a:srgbClr val="000000"/>
                          </a:solidFill>
                          <a:latin typeface="Arial"/>
                        </a:rPr>
                        <a:t>תלמיד שהגיע לישראל והחל ללמוד באחת  מהכיתות </a:t>
                      </a: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א'-ג</a:t>
                      </a:r>
                      <a:r>
                        <a:rPr lang="he-IL" sz="1400" b="0" dirty="0">
                          <a:solidFill>
                            <a:srgbClr val="000000"/>
                          </a:solidFill>
                          <a:latin typeface="Arial"/>
                        </a:rPr>
                        <a:t>'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he-IL" sz="1400" b="0" dirty="0">
                          <a:solidFill>
                            <a:srgbClr val="000000"/>
                          </a:solidFill>
                          <a:latin typeface="Arial"/>
                        </a:rPr>
                        <a:t>תלמיד שלא למד בישראל לפחות </a:t>
                      </a: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r>
                        <a:rPr lang="he-IL" sz="1400" b="0" dirty="0">
                          <a:solidFill>
                            <a:srgbClr val="000000"/>
                          </a:solidFill>
                          <a:latin typeface="Arial"/>
                        </a:rPr>
                        <a:t> שנות לימוד מלאות</a:t>
                      </a:r>
                      <a:r>
                        <a:rPr lang="he-IL" sz="1400" b="0" u="none" dirty="0">
                          <a:solidFill>
                            <a:srgbClr val="8F85B4"/>
                          </a:solidFill>
                          <a:latin typeface="Arial"/>
                          <a:hlinkClick r:id="rId2"/>
                        </a:rPr>
                        <a:t>*</a:t>
                      </a:r>
                      <a:r>
                        <a:rPr lang="he-IL" sz="1400" b="0" u="non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he-IL" sz="1400" b="0" dirty="0">
                          <a:solidFill>
                            <a:srgbClr val="000000"/>
                          </a:solidFill>
                          <a:latin typeface="Arial"/>
                        </a:rPr>
                        <a:t>גם אם </a:t>
                      </a: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לא</a:t>
                      </a:r>
                      <a:r>
                        <a:rPr lang="he-IL" sz="1400" b="0" dirty="0">
                          <a:solidFill>
                            <a:srgbClr val="000000"/>
                          </a:solidFill>
                          <a:latin typeface="Arial"/>
                        </a:rPr>
                        <a:t> רצופות (הספירה היא החל מכיתה א')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2338">
                <a:tc>
                  <a:txBody>
                    <a:bodyPr/>
                    <a:lstStyle/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endParaRPr lang="he-IL" sz="1400" b="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endParaRPr lang="he-IL" sz="1400" b="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רמה ב'</a:t>
                      </a: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he-IL" sz="1400" b="0" dirty="0">
                          <a:solidFill>
                            <a:srgbClr val="000000"/>
                          </a:solidFill>
                          <a:latin typeface="Arial"/>
                        </a:rPr>
                        <a:t>תלמיד שהגיע לישראל והחל ללמוד באחת מהכיתות </a:t>
                      </a: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ד'-ח'</a:t>
                      </a: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he-IL" sz="1400" b="0" dirty="0">
                          <a:solidFill>
                            <a:srgbClr val="000000"/>
                          </a:solidFill>
                          <a:latin typeface="Arial"/>
                        </a:rPr>
                        <a:t>תלמיד שלא למד בישראל </a:t>
                      </a: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r>
                        <a:rPr lang="he-IL" sz="1400" b="0" dirty="0">
                          <a:solidFill>
                            <a:srgbClr val="000000"/>
                          </a:solidFill>
                          <a:latin typeface="Arial"/>
                        </a:rPr>
                        <a:t> שנות לימוד מלאות* ומעלה, גם אם </a:t>
                      </a: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לא</a:t>
                      </a:r>
                      <a:r>
                        <a:rPr lang="he-IL" sz="1400" b="0" dirty="0">
                          <a:solidFill>
                            <a:srgbClr val="000000"/>
                          </a:solidFill>
                          <a:latin typeface="Arial"/>
                        </a:rPr>
                        <a:t> רצופות (הספירה היא החל מכיתה א')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2850">
                <a:tc>
                  <a:txBody>
                    <a:bodyPr/>
                    <a:lstStyle/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endParaRPr lang="he-IL" sz="1400" b="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endParaRPr lang="he-IL" sz="1400" b="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רמה ג'</a:t>
                      </a:r>
                      <a:r>
                        <a:rPr lang="he-IL" sz="1400" b="1" u="none" dirty="0">
                          <a:solidFill>
                            <a:srgbClr val="8F85B4"/>
                          </a:solidFill>
                          <a:latin typeface="Arial"/>
                          <a:hlinkClick r:id="rId2"/>
                        </a:rPr>
                        <a:t>**</a:t>
                      </a:r>
                      <a:endParaRPr lang="he-IL" sz="1400" b="0" u="non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he-IL" sz="1400" b="0" dirty="0">
                          <a:solidFill>
                            <a:srgbClr val="000000"/>
                          </a:solidFill>
                          <a:latin typeface="Arial"/>
                        </a:rPr>
                        <a:t>תלמיד שהגיע לישראל והחל ללמוד באחת מהכיתות </a:t>
                      </a:r>
                      <a:r>
                        <a:rPr lang="he-IL" sz="1400" b="1" dirty="0">
                          <a:solidFill>
                            <a:srgbClr val="000000"/>
                          </a:solidFill>
                          <a:latin typeface="Arial"/>
                        </a:rPr>
                        <a:t>ט'-י"ב</a:t>
                      </a: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he-IL" sz="1400" b="0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endParaRPr lang="he-IL" sz="1400" dirty="0"/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he-IL" sz="1400" dirty="0"/>
                        <a:t>תלמיד שלא למד בישראל לפחות </a:t>
                      </a:r>
                      <a:r>
                        <a:rPr lang="he-IL" sz="1400" b="1" dirty="0"/>
                        <a:t>6</a:t>
                      </a:r>
                      <a:r>
                        <a:rPr lang="he-IL" sz="1400" dirty="0"/>
                        <a:t> שנות לימוד מלאות*, גם אם </a:t>
                      </a:r>
                      <a:r>
                        <a:rPr lang="he-IL" sz="1400" b="1" dirty="0"/>
                        <a:t>לא רצופות</a:t>
                      </a:r>
                      <a:r>
                        <a:rPr lang="he-IL" sz="1400" dirty="0"/>
                        <a:t>, ושב למערכת החינוך בישראל לאחר שמלאו לו 15 שנים או בכיתה י', לפי המוקדם מהם</a:t>
                      </a: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he-IL" sz="1400" b="1" dirty="0"/>
                        <a:t>או</a:t>
                      </a:r>
                      <a:r>
                        <a:rPr lang="he-IL" sz="1400" dirty="0"/>
                        <a:t> </a:t>
                      </a:r>
                    </a:p>
                    <a:p>
                      <a:pPr algn="ctr" rtl="1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he-IL" sz="1400" dirty="0"/>
                        <a:t>תלמיד שלא למד בישראל לפחות </a:t>
                      </a:r>
                      <a:r>
                        <a:rPr lang="he-IL" sz="1400" b="1" dirty="0"/>
                        <a:t>4</a:t>
                      </a:r>
                      <a:r>
                        <a:rPr lang="he-IL" sz="1400" dirty="0"/>
                        <a:t> שנות לימוד מלאות ו</a:t>
                      </a:r>
                      <a:r>
                        <a:rPr lang="he-IL" sz="1400" b="1" dirty="0"/>
                        <a:t>רצופות</a:t>
                      </a:r>
                      <a:r>
                        <a:rPr lang="he-IL" sz="1400" dirty="0"/>
                        <a:t> ושב למערכת החינוך בישראל לאחר שמלאו לו 15 שנים או בכיתה י', לפי המוקדם מהם.</a:t>
                      </a:r>
                      <a:endParaRPr lang="he-IL" sz="1400" b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116106" y="147918"/>
            <a:ext cx="6266329" cy="5379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לתלמידים העולים 3 רמות היבחנות</a:t>
            </a:r>
            <a:r>
              <a:rPr kumimoji="0" lang="he-IL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 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7563776" y="5780782"/>
            <a:ext cx="454984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+mn-ea"/>
                <a:cs typeface="Times New Roman" panose="02020603050405020304" pitchFamily="18" charset="0"/>
              </a:rPr>
              <a:t>    *     </a:t>
            </a: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+mn-ea"/>
                <a:cs typeface="Times New Roman" panose="02020603050405020304" pitchFamily="18" charset="0"/>
              </a:rPr>
              <a:t>שנת לימודים מלאה נחשבת 180 ימים, החל מ-1 בספטמבר ועד 30 ביוני כל שנה.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+mn-ea"/>
                <a:cs typeface="Times New Roman" panose="02020603050405020304" pitchFamily="18" charset="0"/>
              </a:rPr>
              <a:t>**   </a:t>
            </a: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+mn-ea"/>
                <a:cs typeface="Times New Roman" panose="02020603050405020304" pitchFamily="18" charset="0"/>
              </a:rPr>
              <a:t>    ברמה ג' יינתנו לתלמידים, נוסף על ההתאמות של רמה זו, גם ההתאמות הניתנות ברמות א' ו-ב'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76817" y="4230343"/>
            <a:ext cx="4123764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mbria"/>
                <a:ea typeface="+mn-ea"/>
                <a:cs typeface="Times New Roman" panose="02020603050405020304" pitchFamily="18" charset="0"/>
              </a:rPr>
              <a:t>לפרטים :קרין ברדה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+mn-ea"/>
                <a:cs typeface="Times New Roman" panose="02020603050405020304" pitchFamily="18" charset="0"/>
              </a:rPr>
              <a:t>מדריכה ארצית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+mn-ea"/>
                <a:cs typeface="Times New Roman" panose="02020603050405020304" pitchFamily="18" charset="0"/>
              </a:rPr>
              <a:t>באגף קליטת תלמידים עולים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mbria"/>
                <a:cs typeface="Times New Roman" panose="02020603050405020304" pitchFamily="18" charset="0"/>
              </a:rPr>
              <a:t>carinebar@education.gov.il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3E3476A2-2B6D-4E87-AC3C-0701F069E9BD}"/>
              </a:ext>
            </a:extLst>
          </p:cNvPr>
          <p:cNvSpPr txBox="1"/>
          <p:nvPr/>
        </p:nvSpPr>
        <p:spPr>
          <a:xfrm>
            <a:off x="8046719" y="1406419"/>
            <a:ext cx="364018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/>
              <a:t>על בית הספר להפיק דוח עולם של אגף הבחינות. בדוח מופיעים התלמידים הזכאים להתאמות ומה רמתם</a:t>
            </a:r>
          </a:p>
        </p:txBody>
      </p:sp>
    </p:spTree>
    <p:extLst>
      <p:ext uri="{BB962C8B-B14F-4D97-AF65-F5344CB8AC3E}">
        <p14:creationId xmlns:p14="http://schemas.microsoft.com/office/powerpoint/2010/main" val="315411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38299" y="0"/>
            <a:ext cx="9573492" cy="762674"/>
          </a:xfrm>
        </p:spPr>
        <p:txBody>
          <a:bodyPr>
            <a:noAutofit/>
          </a:bodyPr>
          <a:lstStyle/>
          <a:p>
            <a:r>
              <a:rPr lang="he-IL" sz="3600" b="1" dirty="0">
                <a:solidFill>
                  <a:schemeClr val="accent1">
                    <a:lumMod val="50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התאמות עולים במקצוע ביולוגיה 5 יח"ל 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937775"/>
              </p:ext>
            </p:extLst>
          </p:nvPr>
        </p:nvGraphicFramePr>
        <p:xfrm>
          <a:off x="513807" y="876501"/>
          <a:ext cx="11016342" cy="6042459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36721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2114">
                  <a:extLst>
                    <a:ext uri="{9D8B030D-6E8A-4147-A177-3AD203B41FA5}">
                      <a16:colId xmlns:a16="http://schemas.microsoft.com/office/drawing/2014/main" val="2526726741"/>
                    </a:ext>
                  </a:extLst>
                </a:gridCol>
                <a:gridCol w="3672114">
                  <a:extLst>
                    <a:ext uri="{9D8B030D-6E8A-4147-A177-3AD203B41FA5}">
                      <a16:colId xmlns:a16="http://schemas.microsoft.com/office/drawing/2014/main" val="1627323302"/>
                    </a:ext>
                  </a:extLst>
                </a:gridCol>
              </a:tblGrid>
              <a:tr h="408336">
                <a:tc gridSpan="3"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רמה א'                                                                רמה ב'                                                   רמה ג'</a:t>
                      </a:r>
                      <a:endParaRPr lang="fr-FR" dirty="0"/>
                    </a:p>
                  </a:txBody>
                  <a:tcPr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9857">
                <a:tc>
                  <a:txBody>
                    <a:bodyPr/>
                    <a:lstStyle/>
                    <a:p>
                      <a:pPr algn="r" rtl="1"/>
                      <a:r>
                        <a:rPr lang="he-IL" sz="2000" dirty="0"/>
                        <a:t>-תוספת</a:t>
                      </a:r>
                      <a:r>
                        <a:rPr lang="he-IL" sz="2000" baseline="0" dirty="0"/>
                        <a:t> של  </a:t>
                      </a:r>
                      <a:r>
                        <a:rPr lang="he-IL" sz="2000" b="1" baseline="0" dirty="0"/>
                        <a:t>10 נק' </a:t>
                      </a:r>
                    </a:p>
                    <a:p>
                      <a:pPr algn="r" rtl="1"/>
                      <a:r>
                        <a:rPr lang="he-IL" sz="2000" baseline="0" dirty="0"/>
                        <a:t>לציון השנתי ע"י בית הספר ולציון הבחינה ע"י המשרד</a:t>
                      </a:r>
                    </a:p>
                    <a:p>
                      <a:pPr algn="r" rtl="1"/>
                      <a:r>
                        <a:rPr lang="he-IL" sz="2000" baseline="0" dirty="0"/>
                        <a:t>-תוספת זמן 25%</a:t>
                      </a:r>
                    </a:p>
                    <a:p>
                      <a:pPr algn="r" rtl="1"/>
                      <a:r>
                        <a:rPr lang="he-IL" sz="2000" baseline="0" dirty="0"/>
                        <a:t>-הקראת שאלון</a:t>
                      </a:r>
                    </a:p>
                    <a:p>
                      <a:pPr algn="r" rtl="1"/>
                      <a:r>
                        <a:rPr lang="he-IL" sz="2000" baseline="0" dirty="0"/>
                        <a:t>-שימוש במילון</a:t>
                      </a:r>
                      <a:endParaRPr lang="en-US" sz="2000" baseline="0" dirty="0"/>
                    </a:p>
                    <a:p>
                      <a:pPr algn="r" rtl="1"/>
                      <a:endParaRPr lang="he-IL" sz="2000" baseline="0" dirty="0"/>
                    </a:p>
                  </a:txBody>
                  <a:tcPr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baseline="0" dirty="0"/>
                        <a:t>-</a:t>
                      </a:r>
                      <a:r>
                        <a:rPr lang="he-IL" sz="2000" b="0" dirty="0"/>
                        <a:t>ת</a:t>
                      </a:r>
                      <a:r>
                        <a:rPr lang="he-IL" sz="2000" dirty="0"/>
                        <a:t>וספת</a:t>
                      </a:r>
                      <a:r>
                        <a:rPr lang="he-IL" sz="2000" baseline="0" dirty="0"/>
                        <a:t> של </a:t>
                      </a:r>
                      <a:r>
                        <a:rPr lang="he-IL" sz="2000" b="1" baseline="0" dirty="0"/>
                        <a:t>15 נק'</a:t>
                      </a:r>
                    </a:p>
                    <a:p>
                      <a:pPr algn="r" rtl="1"/>
                      <a:r>
                        <a:rPr lang="he-IL" sz="2000" baseline="0" dirty="0"/>
                        <a:t>לציון השנתי ע"י בית הספר</a:t>
                      </a:r>
                      <a:endParaRPr lang="en-US" sz="2000" baseline="0" dirty="0"/>
                    </a:p>
                    <a:p>
                      <a:pPr algn="r" rtl="1"/>
                      <a:r>
                        <a:rPr lang="he-IL" sz="2000" baseline="0" dirty="0"/>
                        <a:t> ולציון הבחינה ע"י המשרד</a:t>
                      </a:r>
                    </a:p>
                    <a:p>
                      <a:pPr algn="r" rtl="1"/>
                      <a:r>
                        <a:rPr lang="he-IL" sz="2000" baseline="0" dirty="0"/>
                        <a:t>-תוספת זמן 25%</a:t>
                      </a:r>
                    </a:p>
                    <a:p>
                      <a:pPr algn="r" rtl="1"/>
                      <a:r>
                        <a:rPr lang="he-IL" sz="2000" baseline="0" dirty="0"/>
                        <a:t>-הקראת שאלון</a:t>
                      </a:r>
                    </a:p>
                    <a:p>
                      <a:pPr algn="r" rtl="1"/>
                      <a:r>
                        <a:rPr lang="he-IL" sz="2000" baseline="0" dirty="0"/>
                        <a:t>-שימוש במילון</a:t>
                      </a:r>
                      <a:endParaRPr lang="en-US" sz="2000" baseline="0" dirty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או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r" rtl="1">
                        <a:tabLst/>
                      </a:pPr>
                      <a:r>
                        <a:rPr lang="he-IL" sz="2000" dirty="0"/>
                        <a:t>שאלון דו-לשוני ומענה בשפת אם ללא תוספת</a:t>
                      </a:r>
                      <a:r>
                        <a:rPr lang="he-IL" sz="2000" baseline="0" dirty="0"/>
                        <a:t> ניקוד ללא הקראה, וללא שימוש במילון</a:t>
                      </a:r>
                      <a:endParaRPr lang="he-IL" sz="2000" b="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b="0" dirty="0"/>
                        <a:t>ת</a:t>
                      </a:r>
                      <a:r>
                        <a:rPr lang="he-IL" sz="2000" dirty="0"/>
                        <a:t>וספת</a:t>
                      </a:r>
                      <a:r>
                        <a:rPr lang="he-IL" sz="2000" baseline="0" dirty="0"/>
                        <a:t> של </a:t>
                      </a:r>
                      <a:r>
                        <a:rPr lang="he-IL" sz="2000" b="1" baseline="0" dirty="0"/>
                        <a:t>15 נק'</a:t>
                      </a:r>
                    </a:p>
                    <a:p>
                      <a:pPr algn="r" rtl="1"/>
                      <a:r>
                        <a:rPr lang="he-IL" sz="2000" baseline="0" dirty="0"/>
                        <a:t>לציון השנתי ע"י בית הספר </a:t>
                      </a:r>
                      <a:endParaRPr lang="en-US" sz="2000" baseline="0" dirty="0"/>
                    </a:p>
                    <a:p>
                      <a:pPr algn="r" rtl="1"/>
                      <a:r>
                        <a:rPr lang="he-IL" sz="2000" baseline="0" dirty="0"/>
                        <a:t>ולציון הבחינה ע"י המשרד</a:t>
                      </a:r>
                    </a:p>
                    <a:p>
                      <a:pPr algn="r" rtl="1"/>
                      <a:r>
                        <a:rPr lang="he-IL" sz="2000" baseline="0" dirty="0"/>
                        <a:t>-תוספת זמן 25%</a:t>
                      </a:r>
                    </a:p>
                    <a:p>
                      <a:pPr algn="r" rtl="1"/>
                      <a:r>
                        <a:rPr lang="he-IL" sz="2000" baseline="0" dirty="0"/>
                        <a:t>-הקראת שאלון</a:t>
                      </a:r>
                    </a:p>
                    <a:p>
                      <a:pPr algn="r" rtl="1"/>
                      <a:r>
                        <a:rPr lang="he-IL" sz="2000" baseline="0" dirty="0"/>
                        <a:t>-שימוש במילון</a:t>
                      </a:r>
                      <a:endParaRPr lang="en-US" sz="2000" baseline="0" dirty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או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dirty="0"/>
                        <a:t>בחינה בעל פה ללא תוספת</a:t>
                      </a:r>
                      <a:r>
                        <a:rPr lang="he-IL" sz="2000" baseline="0" dirty="0"/>
                        <a:t> ניקוד ללא הקראה, וללא שימוש במילון</a:t>
                      </a:r>
                      <a:endParaRPr lang="he-IL" sz="2000" b="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7963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b="1" dirty="0">
                          <a:solidFill>
                            <a:srgbClr val="FF0000"/>
                          </a:solidFill>
                        </a:rPr>
                        <a:t>הערות לגבי תוספת נקודות בכל הרמות: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b="0" dirty="0">
                          <a:solidFill>
                            <a:schemeClr val="tx1"/>
                          </a:solidFill>
                        </a:rPr>
                        <a:t>אם בשל המצב, בחינה חיצונית הפכה לפנימית, </a:t>
                      </a:r>
                      <a:r>
                        <a:rPr lang="he-IL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אין</a:t>
                      </a:r>
                      <a:r>
                        <a:rPr lang="he-IL" sz="2000" b="0" dirty="0">
                          <a:solidFill>
                            <a:schemeClr val="tx1"/>
                          </a:solidFill>
                        </a:rPr>
                        <a:t> תוספת נקודות בכלל</a:t>
                      </a:r>
                    </a:p>
                    <a:p>
                      <a:pPr algn="r" rtl="1">
                        <a:tabLst/>
                      </a:pPr>
                      <a:endParaRPr lang="he-IL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tabLst/>
                      </a:pPr>
                      <a:r>
                        <a:rPr lang="he-IL" sz="2000" b="1" dirty="0">
                          <a:solidFill>
                            <a:srgbClr val="FF0000"/>
                          </a:solidFill>
                        </a:rPr>
                        <a:t>הערות לגבי היבחנות דו לשונית :</a:t>
                      </a:r>
                    </a:p>
                    <a:p>
                      <a:pPr algn="r" rtl="1">
                        <a:tabLst/>
                      </a:pPr>
                      <a:r>
                        <a:rPr lang="he-IL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he-IL" sz="2000" b="1" dirty="0">
                          <a:solidFill>
                            <a:schemeClr val="tx1"/>
                          </a:solidFill>
                        </a:rPr>
                        <a:t>-רק במועד קיץ</a:t>
                      </a:r>
                    </a:p>
                    <a:p>
                      <a:pPr algn="r" rtl="1">
                        <a:tabLst/>
                      </a:pPr>
                      <a:r>
                        <a:rPr lang="he-IL" sz="2000" b="1" dirty="0">
                          <a:solidFill>
                            <a:schemeClr val="tx1"/>
                          </a:solidFill>
                        </a:rPr>
                        <a:t>-רק בחלק העיוני (55%) ובחלק המעבדה (15%)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b="1" dirty="0">
                          <a:solidFill>
                            <a:schemeClr val="tx1"/>
                          </a:solidFill>
                        </a:rPr>
                        <a:t>-יש להתעדכן באתר אגף הבחינות לגבי השפות האפשריות</a:t>
                      </a:r>
                    </a:p>
                  </a:txBody>
                  <a:tcPr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tabLst/>
                      </a:pPr>
                      <a:r>
                        <a:rPr lang="he-IL" sz="2000" b="1" dirty="0">
                          <a:solidFill>
                            <a:srgbClr val="FF0000"/>
                          </a:solidFill>
                        </a:rPr>
                        <a:t>הערות לגבי היבחנות בעל פה :</a:t>
                      </a:r>
                    </a:p>
                    <a:p>
                      <a:pPr algn="r" rtl="1">
                        <a:tabLst/>
                      </a:pPr>
                      <a:r>
                        <a:rPr lang="he-IL" sz="2000" b="1" dirty="0">
                          <a:solidFill>
                            <a:schemeClr val="tx1"/>
                          </a:solidFill>
                        </a:rPr>
                        <a:t>רק בחלק העיוני (55%) </a:t>
                      </a:r>
                      <a:r>
                        <a:rPr lang="he-IL" sz="20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ולא </a:t>
                      </a:r>
                      <a:r>
                        <a:rPr lang="he-IL" sz="2000" b="1" dirty="0">
                          <a:solidFill>
                            <a:schemeClr val="tx1"/>
                          </a:solidFill>
                        </a:rPr>
                        <a:t>בחלק המעבדה (15%)</a:t>
                      </a:r>
                    </a:p>
                    <a:p>
                      <a:pPr algn="r" rtl="1">
                        <a:tabLst/>
                      </a:pPr>
                      <a:endParaRPr lang="he-IL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597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8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A9260621-8365-4968-8562-4C5C8FCFDA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018" y="1098516"/>
            <a:ext cx="10859589" cy="1509163"/>
          </a:xfrm>
          <a:prstGeom prst="rect">
            <a:avLst/>
          </a:prstGeom>
        </p:spPr>
      </p:pic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A426AF04-645A-41B0-B35E-0F20787A2BA3}"/>
              </a:ext>
            </a:extLst>
          </p:cNvPr>
          <p:cNvSpPr txBox="1"/>
          <p:nvPr/>
        </p:nvSpPr>
        <p:spPr>
          <a:xfrm>
            <a:off x="1045029" y="-62219"/>
            <a:ext cx="10232571" cy="8002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  <a:p>
            <a:r>
              <a:rPr lang="he-IL" sz="2800" b="1" dirty="0"/>
              <a:t>פרטים נוספים על התאמות ועבודה עם תלמידים עולים בפורטל מוסדות חינוך:</a:t>
            </a: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6416A67C-AF25-4F8E-A796-EEF0C8B107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891" y="2798781"/>
            <a:ext cx="11037842" cy="1161404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0622C6C2-0FDA-413E-BC83-69C518F8C6F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4964" b="8884"/>
          <a:stretch/>
        </p:blipFill>
        <p:spPr>
          <a:xfrm>
            <a:off x="4259716" y="4198521"/>
            <a:ext cx="7712937" cy="2659479"/>
          </a:xfrm>
          <a:prstGeom prst="rect">
            <a:avLst/>
          </a:prstGeom>
        </p:spPr>
      </p:pic>
      <p:pic>
        <p:nvPicPr>
          <p:cNvPr id="9" name="תמונה 8">
            <a:extLst>
              <a:ext uri="{FF2B5EF4-FFF2-40B4-BE49-F238E27FC236}">
                <a16:creationId xmlns:a16="http://schemas.microsoft.com/office/drawing/2014/main" id="{E5DCFAD9-3450-44DE-AD43-8C481AB0B7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6433" y="4151287"/>
            <a:ext cx="3316333" cy="2706713"/>
          </a:xfrm>
          <a:prstGeom prst="rect">
            <a:avLst/>
          </a:prstGeom>
        </p:spPr>
      </p:pic>
      <p:sp>
        <p:nvSpPr>
          <p:cNvPr id="10" name="חץ: ימינה 9">
            <a:extLst>
              <a:ext uri="{FF2B5EF4-FFF2-40B4-BE49-F238E27FC236}">
                <a16:creationId xmlns:a16="http://schemas.microsoft.com/office/drawing/2014/main" id="{B7812AA2-9E4D-4932-BC4F-2BE8B292C089}"/>
              </a:ext>
            </a:extLst>
          </p:cNvPr>
          <p:cNvSpPr/>
          <p:nvPr/>
        </p:nvSpPr>
        <p:spPr>
          <a:xfrm rot="10800000" flipV="1">
            <a:off x="1633310" y="6187735"/>
            <a:ext cx="662578" cy="33330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>
            <a:extLst>
              <a:ext uri="{FF2B5EF4-FFF2-40B4-BE49-F238E27FC236}">
                <a16:creationId xmlns:a16="http://schemas.microsoft.com/office/drawing/2014/main" id="{49C08D97-34E6-4161-A74D-1529FF2FE407}"/>
              </a:ext>
            </a:extLst>
          </p:cNvPr>
          <p:cNvSpPr/>
          <p:nvPr/>
        </p:nvSpPr>
        <p:spPr>
          <a:xfrm>
            <a:off x="5303519" y="728878"/>
            <a:ext cx="1001486" cy="104473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אליפסה 11">
            <a:extLst>
              <a:ext uri="{FF2B5EF4-FFF2-40B4-BE49-F238E27FC236}">
                <a16:creationId xmlns:a16="http://schemas.microsoft.com/office/drawing/2014/main" id="{D90E7F65-7309-4DD7-B285-96094C414B54}"/>
              </a:ext>
            </a:extLst>
          </p:cNvPr>
          <p:cNvSpPr/>
          <p:nvPr/>
        </p:nvSpPr>
        <p:spPr>
          <a:xfrm>
            <a:off x="5007428" y="3138777"/>
            <a:ext cx="1454332" cy="105974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81E479AD-A013-4E40-B746-20D3651D6448}"/>
              </a:ext>
            </a:extLst>
          </p:cNvPr>
          <p:cNvSpPr txBox="1"/>
          <p:nvPr/>
        </p:nvSpPr>
        <p:spPr>
          <a:xfrm>
            <a:off x="11538857" y="1663041"/>
            <a:ext cx="4337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B7C5E476-1873-431E-B956-0D35D6C5FFFA}"/>
              </a:ext>
            </a:extLst>
          </p:cNvPr>
          <p:cNvSpPr txBox="1"/>
          <p:nvPr/>
        </p:nvSpPr>
        <p:spPr>
          <a:xfrm>
            <a:off x="11513820" y="3223612"/>
            <a:ext cx="4337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83951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458</Words>
  <Application>Microsoft Office PowerPoint</Application>
  <PresentationFormat>מסך רחב</PresentationFormat>
  <Paragraphs>82</Paragraphs>
  <Slides>3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11" baseType="lpstr">
      <vt:lpstr>Arial</vt:lpstr>
      <vt:lpstr>Calibri</vt:lpstr>
      <vt:lpstr>Cambria</vt:lpstr>
      <vt:lpstr>Courier New</vt:lpstr>
      <vt:lpstr>Gisha</vt:lpstr>
      <vt:lpstr>Tahoma</vt:lpstr>
      <vt:lpstr>Times New Roman</vt:lpstr>
      <vt:lpstr>Back to School 16x9</vt:lpstr>
      <vt:lpstr>מצגת של PowerPoint‏</vt:lpstr>
      <vt:lpstr>התאמות עולים במקצוע ביולוגיה 5 יח"ל 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Irit Sadeh</dc:creator>
  <cp:lastModifiedBy>נחה לאה קרמני</cp:lastModifiedBy>
  <cp:revision>10</cp:revision>
  <dcterms:created xsi:type="dcterms:W3CDTF">2020-09-14T06:04:00Z</dcterms:created>
  <dcterms:modified xsi:type="dcterms:W3CDTF">2020-10-24T12:57:29Z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-1117351579</vt:i4>
  </property>
  <property fmtid="{D5CDD505-2E9C-101B-9397-08002B2CF9AE}" pid="3" name="_NewReviewCycle">
    <vt:lpwstr/>
  </property>
  <property fmtid="{D5CDD505-2E9C-101B-9397-08002B2CF9AE}" pid="4" name="_EmailSubject">
    <vt:lpwstr>מבחנים וחומרים בשפות זרות</vt:lpwstr>
  </property>
  <property fmtid="{D5CDD505-2E9C-101B-9397-08002B2CF9AE}" pid="5" name="_AuthorEmail">
    <vt:lpwstr>irit.sadeh@gmail.com</vt:lpwstr>
  </property>
  <property fmtid="{D5CDD505-2E9C-101B-9397-08002B2CF9AE}" pid="6" name="_AuthorEmailDisplayName">
    <vt:lpwstr>Irit sadeh</vt:lpwstr>
  </property>
</Properties>
</file>